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88" r:id="rId4"/>
    <p:sldId id="270" r:id="rId5"/>
    <p:sldId id="304" r:id="rId6"/>
    <p:sldId id="300" r:id="rId7"/>
    <p:sldId id="305" r:id="rId8"/>
    <p:sldId id="306" r:id="rId9"/>
    <p:sldId id="308" r:id="rId10"/>
    <p:sldId id="307" r:id="rId11"/>
    <p:sldId id="309" r:id="rId12"/>
    <p:sldId id="310" r:id="rId13"/>
    <p:sldId id="311" r:id="rId14"/>
    <p:sldId id="315" r:id="rId15"/>
    <p:sldId id="312" r:id="rId16"/>
    <p:sldId id="313" r:id="rId17"/>
    <p:sldId id="316" r:id="rId18"/>
    <p:sldId id="299" r:id="rId19"/>
  </p:sldIdLst>
  <p:sldSz cx="9144000" cy="5143500" type="screen16x9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9779"/>
    <a:srgbClr val="E94848"/>
    <a:srgbClr val="EEECE1"/>
    <a:srgbClr val="A5CB52"/>
    <a:srgbClr val="F2F2F2"/>
    <a:srgbClr val="30B8D8"/>
    <a:srgbClr val="007D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45" autoAdjust="0"/>
    <p:restoredTop sz="99755" autoAdjust="0"/>
  </p:normalViewPr>
  <p:slideViewPr>
    <p:cSldViewPr>
      <p:cViewPr varScale="1">
        <p:scale>
          <a:sx n="159" d="100"/>
          <a:sy n="159" d="100"/>
        </p:scale>
        <p:origin x="432" y="-3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64D4F-0E9C-4E20-8456-E7D024E17572}" type="datetimeFigureOut">
              <a:rPr lang="zh-CN" altLang="en-US" smtClean="0"/>
              <a:pPr/>
              <a:t>2020/9/24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7E8F4-36F5-42F3-8BF8-DD642CEEF78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2100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061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38060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6349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09580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2643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16737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5124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74114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6358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6138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5196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4846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1905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5426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662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1428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2050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3275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0356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pPr/>
              <a:t>2020/9/24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4386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pPr/>
              <a:t>2020/9/24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563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-1"/>
            <a:ext cx="9144000" cy="5279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47"/>
          <p:cNvSpPr/>
          <p:nvPr userDrawn="1"/>
        </p:nvSpPr>
        <p:spPr>
          <a:xfrm rot="2700000">
            <a:off x="488189" y="379561"/>
            <a:ext cx="216704" cy="216704"/>
          </a:xfrm>
          <a:custGeom>
            <a:avLst/>
            <a:gdLst>
              <a:gd name="connsiteX0" fmla="*/ 0 w 416623"/>
              <a:gd name="connsiteY0" fmla="*/ 0 h 416623"/>
              <a:gd name="connsiteX1" fmla="*/ 416623 w 416623"/>
              <a:gd name="connsiteY1" fmla="*/ 0 h 416623"/>
              <a:gd name="connsiteX2" fmla="*/ 416623 w 416623"/>
              <a:gd name="connsiteY2" fmla="*/ 416623 h 416623"/>
              <a:gd name="connsiteX3" fmla="*/ 0 w 416623"/>
              <a:gd name="connsiteY3" fmla="*/ 416623 h 416623"/>
              <a:gd name="connsiteX4" fmla="*/ 0 w 416623"/>
              <a:gd name="connsiteY4" fmla="*/ 0 h 416623"/>
              <a:gd name="connsiteX0" fmla="*/ 0 w 416623"/>
              <a:gd name="connsiteY0" fmla="*/ 416623 h 416623"/>
              <a:gd name="connsiteX1" fmla="*/ 416623 w 416623"/>
              <a:gd name="connsiteY1" fmla="*/ 0 h 416623"/>
              <a:gd name="connsiteX2" fmla="*/ 416623 w 416623"/>
              <a:gd name="connsiteY2" fmla="*/ 416623 h 416623"/>
              <a:gd name="connsiteX3" fmla="*/ 0 w 416623"/>
              <a:gd name="connsiteY3" fmla="*/ 416623 h 41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6623" h="416623">
                <a:moveTo>
                  <a:pt x="0" y="416623"/>
                </a:moveTo>
                <a:lnTo>
                  <a:pt x="416623" y="0"/>
                </a:lnTo>
                <a:lnTo>
                  <a:pt x="416623" y="416623"/>
                </a:lnTo>
                <a:lnTo>
                  <a:pt x="0" y="41662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47"/>
          <p:cNvSpPr/>
          <p:nvPr userDrawn="1"/>
        </p:nvSpPr>
        <p:spPr>
          <a:xfrm rot="2700000">
            <a:off x="469274" y="712765"/>
            <a:ext cx="108352" cy="108352"/>
          </a:xfrm>
          <a:custGeom>
            <a:avLst/>
            <a:gdLst>
              <a:gd name="connsiteX0" fmla="*/ 0 w 416623"/>
              <a:gd name="connsiteY0" fmla="*/ 0 h 416623"/>
              <a:gd name="connsiteX1" fmla="*/ 416623 w 416623"/>
              <a:gd name="connsiteY1" fmla="*/ 0 h 416623"/>
              <a:gd name="connsiteX2" fmla="*/ 416623 w 416623"/>
              <a:gd name="connsiteY2" fmla="*/ 416623 h 416623"/>
              <a:gd name="connsiteX3" fmla="*/ 0 w 416623"/>
              <a:gd name="connsiteY3" fmla="*/ 416623 h 416623"/>
              <a:gd name="connsiteX4" fmla="*/ 0 w 416623"/>
              <a:gd name="connsiteY4" fmla="*/ 0 h 416623"/>
              <a:gd name="connsiteX0" fmla="*/ 0 w 416623"/>
              <a:gd name="connsiteY0" fmla="*/ 416623 h 416623"/>
              <a:gd name="connsiteX1" fmla="*/ 416623 w 416623"/>
              <a:gd name="connsiteY1" fmla="*/ 0 h 416623"/>
              <a:gd name="connsiteX2" fmla="*/ 416623 w 416623"/>
              <a:gd name="connsiteY2" fmla="*/ 416623 h 416623"/>
              <a:gd name="connsiteX3" fmla="*/ 0 w 416623"/>
              <a:gd name="connsiteY3" fmla="*/ 416623 h 41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6623" h="416623">
                <a:moveTo>
                  <a:pt x="0" y="416623"/>
                </a:moveTo>
                <a:lnTo>
                  <a:pt x="416623" y="0"/>
                </a:lnTo>
                <a:lnTo>
                  <a:pt x="416623" y="416623"/>
                </a:lnTo>
                <a:lnTo>
                  <a:pt x="0" y="416623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47"/>
          <p:cNvSpPr/>
          <p:nvPr userDrawn="1"/>
        </p:nvSpPr>
        <p:spPr>
          <a:xfrm rot="18900000" flipV="1">
            <a:off x="132264" y="388006"/>
            <a:ext cx="298169" cy="298169"/>
          </a:xfrm>
          <a:custGeom>
            <a:avLst/>
            <a:gdLst>
              <a:gd name="connsiteX0" fmla="*/ 0 w 416623"/>
              <a:gd name="connsiteY0" fmla="*/ 0 h 416623"/>
              <a:gd name="connsiteX1" fmla="*/ 416623 w 416623"/>
              <a:gd name="connsiteY1" fmla="*/ 0 h 416623"/>
              <a:gd name="connsiteX2" fmla="*/ 416623 w 416623"/>
              <a:gd name="connsiteY2" fmla="*/ 416623 h 416623"/>
              <a:gd name="connsiteX3" fmla="*/ 0 w 416623"/>
              <a:gd name="connsiteY3" fmla="*/ 416623 h 416623"/>
              <a:gd name="connsiteX4" fmla="*/ 0 w 416623"/>
              <a:gd name="connsiteY4" fmla="*/ 0 h 416623"/>
              <a:gd name="connsiteX0" fmla="*/ 0 w 416623"/>
              <a:gd name="connsiteY0" fmla="*/ 416623 h 416623"/>
              <a:gd name="connsiteX1" fmla="*/ 416623 w 416623"/>
              <a:gd name="connsiteY1" fmla="*/ 0 h 416623"/>
              <a:gd name="connsiteX2" fmla="*/ 416623 w 416623"/>
              <a:gd name="connsiteY2" fmla="*/ 416623 h 416623"/>
              <a:gd name="connsiteX3" fmla="*/ 0 w 416623"/>
              <a:gd name="connsiteY3" fmla="*/ 416623 h 41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6623" h="416623">
                <a:moveTo>
                  <a:pt x="0" y="416623"/>
                </a:moveTo>
                <a:lnTo>
                  <a:pt x="416623" y="0"/>
                </a:lnTo>
                <a:lnTo>
                  <a:pt x="416623" y="416623"/>
                </a:lnTo>
                <a:lnTo>
                  <a:pt x="0" y="4166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47"/>
          <p:cNvSpPr/>
          <p:nvPr userDrawn="1"/>
        </p:nvSpPr>
        <p:spPr>
          <a:xfrm rot="2700000">
            <a:off x="290580" y="602328"/>
            <a:ext cx="136370" cy="136370"/>
          </a:xfrm>
          <a:custGeom>
            <a:avLst/>
            <a:gdLst>
              <a:gd name="connsiteX0" fmla="*/ 0 w 416623"/>
              <a:gd name="connsiteY0" fmla="*/ 0 h 416623"/>
              <a:gd name="connsiteX1" fmla="*/ 416623 w 416623"/>
              <a:gd name="connsiteY1" fmla="*/ 0 h 416623"/>
              <a:gd name="connsiteX2" fmla="*/ 416623 w 416623"/>
              <a:gd name="connsiteY2" fmla="*/ 416623 h 416623"/>
              <a:gd name="connsiteX3" fmla="*/ 0 w 416623"/>
              <a:gd name="connsiteY3" fmla="*/ 416623 h 416623"/>
              <a:gd name="connsiteX4" fmla="*/ 0 w 416623"/>
              <a:gd name="connsiteY4" fmla="*/ 0 h 416623"/>
              <a:gd name="connsiteX0" fmla="*/ 0 w 416623"/>
              <a:gd name="connsiteY0" fmla="*/ 416623 h 416623"/>
              <a:gd name="connsiteX1" fmla="*/ 416623 w 416623"/>
              <a:gd name="connsiteY1" fmla="*/ 0 h 416623"/>
              <a:gd name="connsiteX2" fmla="*/ 416623 w 416623"/>
              <a:gd name="connsiteY2" fmla="*/ 416623 h 416623"/>
              <a:gd name="connsiteX3" fmla="*/ 0 w 416623"/>
              <a:gd name="connsiteY3" fmla="*/ 416623 h 41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6623" h="416623">
                <a:moveTo>
                  <a:pt x="0" y="416623"/>
                </a:moveTo>
                <a:lnTo>
                  <a:pt x="416623" y="0"/>
                </a:lnTo>
                <a:lnTo>
                  <a:pt x="416623" y="416623"/>
                </a:lnTo>
                <a:lnTo>
                  <a:pt x="0" y="41662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6816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pPr/>
              <a:t>2020/9/24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264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pPr/>
              <a:t>2020/9/24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138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pPr/>
              <a:t>2020/9/24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4085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pPr/>
              <a:t>2020/9/24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7144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pPr/>
              <a:t>2020/9/24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065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pPr/>
              <a:t>2020/9/24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357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pPr/>
              <a:t>2020/9/24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796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92ADA-4250-4FCF-A651-0F312BFFC3F1}" type="datetimeFigureOut">
              <a:rPr lang="zh-CN" altLang="en-US" smtClean="0"/>
              <a:pPr/>
              <a:t>2020/9/24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DBEC0-2DB8-4133-8823-AC5F1478E71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578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 rot="5400000">
            <a:off x="-950112" y="-552328"/>
            <a:ext cx="3197376" cy="159869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6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2"/>
          <p:cNvSpPr/>
          <p:nvPr/>
        </p:nvSpPr>
        <p:spPr>
          <a:xfrm rot="5400000">
            <a:off x="-335752" y="1125526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2"/>
          <p:cNvSpPr/>
          <p:nvPr/>
        </p:nvSpPr>
        <p:spPr>
          <a:xfrm rot="5400000">
            <a:off x="440446" y="1590202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"/>
          <p:cNvSpPr/>
          <p:nvPr/>
        </p:nvSpPr>
        <p:spPr>
          <a:xfrm rot="5400000">
            <a:off x="315136" y="412526"/>
            <a:ext cx="1302985" cy="65026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2"/>
          <p:cNvSpPr/>
          <p:nvPr/>
        </p:nvSpPr>
        <p:spPr>
          <a:xfrm rot="5400000">
            <a:off x="906560" y="1928305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2"/>
          <p:cNvSpPr/>
          <p:nvPr/>
        </p:nvSpPr>
        <p:spPr>
          <a:xfrm rot="5400000">
            <a:off x="906560" y="2456469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2"/>
          <p:cNvSpPr/>
          <p:nvPr/>
        </p:nvSpPr>
        <p:spPr>
          <a:xfrm rot="5400000">
            <a:off x="440446" y="2391946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2"/>
          <p:cNvSpPr/>
          <p:nvPr/>
        </p:nvSpPr>
        <p:spPr>
          <a:xfrm rot="5400000">
            <a:off x="367402" y="3265808"/>
            <a:ext cx="1094318" cy="54612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2"/>
          <p:cNvSpPr/>
          <p:nvPr/>
        </p:nvSpPr>
        <p:spPr>
          <a:xfrm rot="5400000">
            <a:off x="486335" y="4257951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2"/>
          <p:cNvSpPr/>
          <p:nvPr/>
        </p:nvSpPr>
        <p:spPr>
          <a:xfrm rot="5400000">
            <a:off x="-335752" y="4444812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2"/>
          <p:cNvSpPr/>
          <p:nvPr/>
        </p:nvSpPr>
        <p:spPr>
          <a:xfrm rot="5400000">
            <a:off x="486335" y="4918502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2"/>
          <p:cNvSpPr/>
          <p:nvPr/>
        </p:nvSpPr>
        <p:spPr>
          <a:xfrm rot="5400000">
            <a:off x="795492" y="4608759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2"/>
          <p:cNvSpPr/>
          <p:nvPr/>
        </p:nvSpPr>
        <p:spPr>
          <a:xfrm rot="5400000">
            <a:off x="1106720" y="4305215"/>
            <a:ext cx="611216" cy="30503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"/>
          <p:cNvSpPr/>
          <p:nvPr/>
        </p:nvSpPr>
        <p:spPr>
          <a:xfrm rot="5400000">
            <a:off x="1104649" y="3687800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"/>
          <p:cNvSpPr/>
          <p:nvPr/>
        </p:nvSpPr>
        <p:spPr>
          <a:xfrm rot="5400000">
            <a:off x="-233773" y="3135261"/>
            <a:ext cx="935087" cy="46754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"/>
          <p:cNvSpPr/>
          <p:nvPr/>
        </p:nvSpPr>
        <p:spPr>
          <a:xfrm rot="5400000">
            <a:off x="-457281" y="119735"/>
            <a:ext cx="1829122" cy="9145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"/>
          <p:cNvSpPr/>
          <p:nvPr/>
        </p:nvSpPr>
        <p:spPr>
          <a:xfrm rot="5400000">
            <a:off x="151528" y="1502693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"/>
          <p:cNvSpPr/>
          <p:nvPr/>
        </p:nvSpPr>
        <p:spPr>
          <a:xfrm rot="5400000">
            <a:off x="151528" y="2523478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"/>
          <p:cNvSpPr/>
          <p:nvPr/>
        </p:nvSpPr>
        <p:spPr>
          <a:xfrm rot="5400000">
            <a:off x="-75391" y="3863968"/>
            <a:ext cx="957086" cy="4776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2"/>
          <p:cNvSpPr/>
          <p:nvPr/>
        </p:nvSpPr>
        <p:spPr>
          <a:xfrm rot="5400000">
            <a:off x="1306481" y="1479337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2"/>
          <p:cNvSpPr/>
          <p:nvPr/>
        </p:nvSpPr>
        <p:spPr>
          <a:xfrm rot="5400000">
            <a:off x="-700570" y="1070967"/>
            <a:ext cx="2571422" cy="128327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矩形 2"/>
          <p:cNvSpPr/>
          <p:nvPr/>
        </p:nvSpPr>
        <p:spPr>
          <a:xfrm rot="5400000">
            <a:off x="-407031" y="2913873"/>
            <a:ext cx="1398922" cy="6981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2"/>
          <p:cNvSpPr/>
          <p:nvPr/>
        </p:nvSpPr>
        <p:spPr>
          <a:xfrm rot="5400000">
            <a:off x="361002" y="4020142"/>
            <a:ext cx="1092871" cy="54540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矩形 2"/>
          <p:cNvSpPr/>
          <p:nvPr/>
        </p:nvSpPr>
        <p:spPr>
          <a:xfrm rot="5400000">
            <a:off x="1277524" y="3061881"/>
            <a:ext cx="546433" cy="27270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2"/>
          <p:cNvSpPr/>
          <p:nvPr/>
        </p:nvSpPr>
        <p:spPr>
          <a:xfrm rot="5400000">
            <a:off x="1747240" y="2233233"/>
            <a:ext cx="302735" cy="15108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矩形 2"/>
          <p:cNvSpPr/>
          <p:nvPr/>
        </p:nvSpPr>
        <p:spPr>
          <a:xfrm rot="5400000">
            <a:off x="1687430" y="2829651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2"/>
          <p:cNvSpPr/>
          <p:nvPr/>
        </p:nvSpPr>
        <p:spPr>
          <a:xfrm rot="5400000">
            <a:off x="1501312" y="4527089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2"/>
          <p:cNvSpPr/>
          <p:nvPr/>
        </p:nvSpPr>
        <p:spPr>
          <a:xfrm rot="5400000">
            <a:off x="1164999" y="5043965"/>
            <a:ext cx="428960" cy="21407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矩形 2"/>
          <p:cNvSpPr/>
          <p:nvPr/>
        </p:nvSpPr>
        <p:spPr>
          <a:xfrm rot="5400000">
            <a:off x="-470723" y="2550230"/>
            <a:ext cx="1882895" cy="94145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矩形 2"/>
          <p:cNvSpPr/>
          <p:nvPr/>
        </p:nvSpPr>
        <p:spPr>
          <a:xfrm rot="5400000">
            <a:off x="197724" y="4516526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矩形 2"/>
          <p:cNvSpPr/>
          <p:nvPr/>
        </p:nvSpPr>
        <p:spPr>
          <a:xfrm rot="5400000">
            <a:off x="176184" y="1235392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矩形 2"/>
          <p:cNvSpPr/>
          <p:nvPr/>
        </p:nvSpPr>
        <p:spPr>
          <a:xfrm rot="5400000">
            <a:off x="1184628" y="2196878"/>
            <a:ext cx="528165" cy="264083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矩形 2"/>
          <p:cNvSpPr/>
          <p:nvPr/>
        </p:nvSpPr>
        <p:spPr>
          <a:xfrm rot="5400000">
            <a:off x="1226534" y="542473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矩形 2"/>
          <p:cNvSpPr/>
          <p:nvPr/>
        </p:nvSpPr>
        <p:spPr>
          <a:xfrm rot="16200000">
            <a:off x="7402359" y="1913156"/>
            <a:ext cx="2340562" cy="117028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8" name="矩形 2"/>
          <p:cNvSpPr/>
          <p:nvPr/>
        </p:nvSpPr>
        <p:spPr>
          <a:xfrm rot="16200000">
            <a:off x="8150524" y="3620765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矩形 2"/>
          <p:cNvSpPr/>
          <p:nvPr/>
        </p:nvSpPr>
        <p:spPr>
          <a:xfrm rot="16200000">
            <a:off x="7913119" y="3425486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矩形 2"/>
          <p:cNvSpPr/>
          <p:nvPr/>
        </p:nvSpPr>
        <p:spPr>
          <a:xfrm rot="16200000">
            <a:off x="7539660" y="4355011"/>
            <a:ext cx="1302985" cy="65026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矩形 2"/>
          <p:cNvSpPr/>
          <p:nvPr/>
        </p:nvSpPr>
        <p:spPr>
          <a:xfrm rot="16200000">
            <a:off x="7704062" y="3216430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矩形 2"/>
          <p:cNvSpPr/>
          <p:nvPr/>
        </p:nvSpPr>
        <p:spPr>
          <a:xfrm rot="16200000">
            <a:off x="7704062" y="2688266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3" name="矩形 2"/>
          <p:cNvSpPr/>
          <p:nvPr/>
        </p:nvSpPr>
        <p:spPr>
          <a:xfrm rot="16200000">
            <a:off x="7913119" y="2623742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4" name="矩形 2"/>
          <p:cNvSpPr/>
          <p:nvPr/>
        </p:nvSpPr>
        <p:spPr>
          <a:xfrm rot="16200000">
            <a:off x="7696061" y="1605865"/>
            <a:ext cx="1094318" cy="54612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矩形 2"/>
          <p:cNvSpPr/>
          <p:nvPr/>
        </p:nvSpPr>
        <p:spPr>
          <a:xfrm rot="16200000">
            <a:off x="8051961" y="850689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6" name="矩形 2"/>
          <p:cNvSpPr/>
          <p:nvPr/>
        </p:nvSpPr>
        <p:spPr>
          <a:xfrm rot="16200000">
            <a:off x="8150524" y="301479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矩形 2"/>
          <p:cNvSpPr/>
          <p:nvPr/>
        </p:nvSpPr>
        <p:spPr>
          <a:xfrm rot="16200000">
            <a:off x="8051961" y="190138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8" name="矩形 2"/>
          <p:cNvSpPr/>
          <p:nvPr/>
        </p:nvSpPr>
        <p:spPr>
          <a:xfrm rot="16200000">
            <a:off x="7742804" y="499881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9" name="矩形 2"/>
          <p:cNvSpPr/>
          <p:nvPr/>
        </p:nvSpPr>
        <p:spPr>
          <a:xfrm rot="16200000">
            <a:off x="7439845" y="807552"/>
            <a:ext cx="611216" cy="30503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0" name="矩形 2"/>
          <p:cNvSpPr/>
          <p:nvPr/>
        </p:nvSpPr>
        <p:spPr>
          <a:xfrm rot="16200000">
            <a:off x="7433647" y="1420840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矩形 2"/>
          <p:cNvSpPr/>
          <p:nvPr/>
        </p:nvSpPr>
        <p:spPr>
          <a:xfrm rot="16200000">
            <a:off x="8456467" y="1814992"/>
            <a:ext cx="935087" cy="46754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" name="矩形 2"/>
          <p:cNvSpPr/>
          <p:nvPr/>
        </p:nvSpPr>
        <p:spPr>
          <a:xfrm rot="16200000">
            <a:off x="7785940" y="4383500"/>
            <a:ext cx="1829122" cy="9145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3" name="矩形 2"/>
          <p:cNvSpPr/>
          <p:nvPr/>
        </p:nvSpPr>
        <p:spPr>
          <a:xfrm rot="16200000">
            <a:off x="8427737" y="3626393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4" name="矩形 2"/>
          <p:cNvSpPr/>
          <p:nvPr/>
        </p:nvSpPr>
        <p:spPr>
          <a:xfrm rot="16200000">
            <a:off x="8427737" y="2605608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矩形 2"/>
          <p:cNvSpPr/>
          <p:nvPr/>
        </p:nvSpPr>
        <p:spPr>
          <a:xfrm rot="16200000">
            <a:off x="8276086" y="1076191"/>
            <a:ext cx="957086" cy="4776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矩形 2"/>
          <p:cNvSpPr/>
          <p:nvPr/>
        </p:nvSpPr>
        <p:spPr>
          <a:xfrm rot="16200000">
            <a:off x="7491229" y="3814035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7" name="矩形 2"/>
          <p:cNvSpPr/>
          <p:nvPr/>
        </p:nvSpPr>
        <p:spPr>
          <a:xfrm rot="16200000">
            <a:off x="7286929" y="3063551"/>
            <a:ext cx="2571422" cy="128327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8" name="矩形 2"/>
          <p:cNvSpPr/>
          <p:nvPr/>
        </p:nvSpPr>
        <p:spPr>
          <a:xfrm rot="16200000">
            <a:off x="8165890" y="1805786"/>
            <a:ext cx="1398922" cy="6981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矩形 2"/>
          <p:cNvSpPr/>
          <p:nvPr/>
        </p:nvSpPr>
        <p:spPr>
          <a:xfrm rot="16200000">
            <a:off x="7703908" y="852253"/>
            <a:ext cx="1092871" cy="54540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矩形 2"/>
          <p:cNvSpPr/>
          <p:nvPr/>
        </p:nvSpPr>
        <p:spPr>
          <a:xfrm rot="16200000">
            <a:off x="7135069" y="4083577"/>
            <a:ext cx="546433" cy="27270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矩形 2"/>
          <p:cNvSpPr/>
          <p:nvPr/>
        </p:nvSpPr>
        <p:spPr>
          <a:xfrm rot="16200000">
            <a:off x="7258114" y="1919896"/>
            <a:ext cx="302735" cy="15108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" name="矩形 2"/>
          <p:cNvSpPr/>
          <p:nvPr/>
        </p:nvSpPr>
        <p:spPr>
          <a:xfrm rot="16200000">
            <a:off x="7281990" y="2426460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矩形 2"/>
          <p:cNvSpPr/>
          <p:nvPr/>
        </p:nvSpPr>
        <p:spPr>
          <a:xfrm rot="16200000">
            <a:off x="7396060" y="760750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矩形 2"/>
          <p:cNvSpPr/>
          <p:nvPr/>
        </p:nvSpPr>
        <p:spPr>
          <a:xfrm rot="16200000">
            <a:off x="7563822" y="159758"/>
            <a:ext cx="428960" cy="21407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矩形 2"/>
          <p:cNvSpPr/>
          <p:nvPr/>
        </p:nvSpPr>
        <p:spPr>
          <a:xfrm rot="16200000">
            <a:off x="7745609" y="1926117"/>
            <a:ext cx="1882895" cy="94145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矩形 2"/>
          <p:cNvSpPr/>
          <p:nvPr/>
        </p:nvSpPr>
        <p:spPr>
          <a:xfrm rot="16200000">
            <a:off x="8071565" y="457024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矩形 2"/>
          <p:cNvSpPr/>
          <p:nvPr/>
        </p:nvSpPr>
        <p:spPr>
          <a:xfrm rot="16200000">
            <a:off x="8093105" y="3738158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矩形 2"/>
          <p:cNvSpPr/>
          <p:nvPr/>
        </p:nvSpPr>
        <p:spPr>
          <a:xfrm rot="16200000">
            <a:off x="7444988" y="2956836"/>
            <a:ext cx="528165" cy="264083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" name="矩形 2"/>
          <p:cNvSpPr/>
          <p:nvPr/>
        </p:nvSpPr>
        <p:spPr>
          <a:xfrm rot="16200000">
            <a:off x="7670838" y="4745366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0" name="矩形 2"/>
          <p:cNvSpPr/>
          <p:nvPr/>
        </p:nvSpPr>
        <p:spPr>
          <a:xfrm rot="16200000">
            <a:off x="6602252" y="1252110"/>
            <a:ext cx="221029" cy="11030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1" name="矩形 2"/>
          <p:cNvSpPr/>
          <p:nvPr/>
        </p:nvSpPr>
        <p:spPr>
          <a:xfrm rot="16200000">
            <a:off x="6789362" y="863370"/>
            <a:ext cx="346918" cy="17313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" name="矩形 2"/>
          <p:cNvSpPr/>
          <p:nvPr/>
        </p:nvSpPr>
        <p:spPr>
          <a:xfrm rot="5400000">
            <a:off x="2373847" y="3995607"/>
            <a:ext cx="151366" cy="7554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" name="矩形 2"/>
          <p:cNvSpPr/>
          <p:nvPr/>
        </p:nvSpPr>
        <p:spPr>
          <a:xfrm rot="5400000">
            <a:off x="2143823" y="4294172"/>
            <a:ext cx="223729" cy="111653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6" name="矩形 2"/>
          <p:cNvSpPr/>
          <p:nvPr/>
        </p:nvSpPr>
        <p:spPr>
          <a:xfrm rot="5400000">
            <a:off x="954577" y="553142"/>
            <a:ext cx="2388807" cy="119214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9" name="矩形 2"/>
          <p:cNvSpPr/>
          <p:nvPr/>
        </p:nvSpPr>
        <p:spPr>
          <a:xfrm rot="16200000" flipH="1">
            <a:off x="5815089" y="1807217"/>
            <a:ext cx="4052969" cy="214730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0" name="矩形 2"/>
          <p:cNvSpPr/>
          <p:nvPr/>
        </p:nvSpPr>
        <p:spPr>
          <a:xfrm rot="16200000" flipH="1">
            <a:off x="5726344" y="181545"/>
            <a:ext cx="2384235" cy="11898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" name="矩形 2"/>
          <p:cNvSpPr/>
          <p:nvPr/>
        </p:nvSpPr>
        <p:spPr>
          <a:xfrm rot="16200000">
            <a:off x="6556517" y="2723944"/>
            <a:ext cx="3610375" cy="180519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4" name="矩形 2"/>
          <p:cNvSpPr/>
          <p:nvPr/>
        </p:nvSpPr>
        <p:spPr>
          <a:xfrm rot="16200000">
            <a:off x="6187228" y="3832378"/>
            <a:ext cx="940772" cy="47038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5235" y="2462312"/>
            <a:ext cx="55289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zh-TW" altLang="en-US" sz="4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五專原住民獎助秘笈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68" t="24421" r="23136" b="10880"/>
          <a:stretch/>
        </p:blipFill>
        <p:spPr>
          <a:xfrm rot="20297997">
            <a:off x="931644" y="607948"/>
            <a:ext cx="2105542" cy="19263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5119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1500"/>
                            </p:stCondLst>
                            <p:childTnLst>
                              <p:par>
                                <p:cTn id="286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8571"/>
                                  </p:iterate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7" presetID="2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1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6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6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2" presetClass="entr" presetSubtype="2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6" grpId="0" animBg="1"/>
      <p:bldP spid="119" grpId="0" animBg="1"/>
      <p:bldP spid="120" grpId="0" animBg="1"/>
      <p:bldP spid="123" grpId="0" animBg="1"/>
      <p:bldP spid="124" grpId="0" animBg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文本框 32">
            <a:extLst>
              <a:ext uri="{FF2B5EF4-FFF2-40B4-BE49-F238E27FC236}">
                <a16:creationId xmlns:a16="http://schemas.microsoft.com/office/drawing/2014/main" id="{335B5295-3778-4952-A9F8-DC0A83797205}"/>
              </a:ext>
            </a:extLst>
          </p:cNvPr>
          <p:cNvSpPr txBox="1"/>
          <p:nvPr/>
        </p:nvSpPr>
        <p:spPr>
          <a:xfrm>
            <a:off x="608971" y="123478"/>
            <a:ext cx="3963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五專原住民獎助生獎助項目</a:t>
            </a:r>
            <a:endParaRPr lang="zh-CN" altLang="en-US" sz="120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3"/>
          <p:cNvSpPr txBox="1">
            <a:spLocks noRot="1" noChangeArrowheads="1"/>
          </p:cNvSpPr>
          <p:nvPr/>
        </p:nvSpPr>
        <p:spPr>
          <a:xfrm>
            <a:off x="574137" y="843558"/>
            <a:ext cx="7921625" cy="38877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r>
              <a:rPr lang="en-US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獎助項目</a:t>
            </a:r>
            <a:r>
              <a:rPr lang="en-US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學雜、住宿、伙食、實驗衣、實</a:t>
            </a:r>
          </a:p>
          <a:p>
            <a:pPr>
              <a:buFont typeface="Wingdings 2" panose="05020102010507070707" pitchFamily="18" charset="2"/>
              <a:buNone/>
            </a:pP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習服、制服、黑白護士鞋、寢</a:t>
            </a:r>
            <a:endParaRPr lang="en-US" altLang="zh-TW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具、教科書等費用，以及每月</a:t>
            </a:r>
            <a:endParaRPr lang="en-US" altLang="zh-TW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零用金 </a:t>
            </a:r>
            <a:r>
              <a:rPr lang="en-US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3,000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至</a:t>
            </a:r>
            <a:r>
              <a:rPr lang="en-US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5,000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元。</a:t>
            </a:r>
            <a:endParaRPr lang="en-US" altLang="zh-TW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獎助來源</a:t>
            </a:r>
            <a:r>
              <a:rPr lang="en-US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慈濟基金會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493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文本框 32">
            <a:extLst>
              <a:ext uri="{FF2B5EF4-FFF2-40B4-BE49-F238E27FC236}">
                <a16:creationId xmlns:a16="http://schemas.microsoft.com/office/drawing/2014/main" id="{335B5295-3778-4952-A9F8-DC0A83797205}"/>
              </a:ext>
            </a:extLst>
          </p:cNvPr>
          <p:cNvSpPr txBox="1"/>
          <p:nvPr/>
        </p:nvSpPr>
        <p:spPr>
          <a:xfrm>
            <a:off x="608971" y="123478"/>
            <a:ext cx="3963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五專原住民獎助生獎助項目</a:t>
            </a:r>
            <a:endParaRPr lang="zh-CN" altLang="en-US" sz="120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2"/>
          <p:cNvSpPr txBox="1">
            <a:spLocks noRot="1" noChangeArrowheads="1"/>
          </p:cNvSpPr>
          <p:nvPr/>
        </p:nvSpPr>
        <p:spPr>
          <a:xfrm>
            <a:off x="863600" y="692150"/>
            <a:ext cx="7416800" cy="3889375"/>
          </a:xfrm>
          <a:prstGeom prst="rect">
            <a:avLst/>
          </a:prstGeom>
        </p:spPr>
        <p:txBody>
          <a:bodyPr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zh-TW" altLang="en-US" sz="10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各班前五名學生可另申請「績優獎學金」，獲獎學金二萬元、獎狀乙紙。</a:t>
            </a:r>
            <a:endParaRPr lang="en-US" altLang="zh-TW" sz="100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  <a:buFont typeface="Wingdings 2" pitchFamily="18" charset="2"/>
              <a:buNone/>
              <a:defRPr/>
            </a:pPr>
            <a:endParaRPr lang="en-US" altLang="zh-TW" sz="100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zh-TW" altLang="en-US" sz="10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注</a:t>
            </a:r>
            <a:r>
              <a:rPr lang="en-US" altLang="zh-TW" sz="10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0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績優獎學金與原住民獎學金不衝突，</a:t>
            </a:r>
            <a:r>
              <a:rPr lang="zh-TW" altLang="en-US" sz="10000" b="1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可以同時領取</a:t>
            </a:r>
            <a:r>
              <a:rPr lang="zh-TW" altLang="en-US" sz="10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喔，但需另做志工及社團時數</a:t>
            </a:r>
            <a:r>
              <a:rPr lang="en-US" altLang="zh-TW" sz="10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10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小時！</a:t>
            </a:r>
            <a:endParaRPr lang="en-US" altLang="zh-TW" sz="100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  <a:buFont typeface="Wingdings 2" pitchFamily="18" charset="2"/>
              <a:buNone/>
              <a:defRPr/>
            </a:pPr>
            <a:endParaRPr lang="zh-TW" altLang="en-US" sz="42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048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11"/>
          <p:cNvSpPr>
            <a:spLocks noChangeArrowheads="1"/>
          </p:cNvSpPr>
          <p:nvPr/>
        </p:nvSpPr>
        <p:spPr bwMode="gray">
          <a:xfrm>
            <a:off x="3661076" y="1978187"/>
            <a:ext cx="4566077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zh-TW" altLang="en-US" sz="2000" b="1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五專學雜費減免與獎助</a:t>
            </a:r>
            <a:endParaRPr lang="zh-CN" altLang="en-US" sz="2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2863408" y="1789656"/>
            <a:ext cx="710599" cy="773822"/>
            <a:chOff x="550069" y="1100038"/>
            <a:chExt cx="710599" cy="773822"/>
          </a:xfrm>
        </p:grpSpPr>
        <p:sp>
          <p:nvSpPr>
            <p:cNvPr id="94" name="矩形 2"/>
            <p:cNvSpPr/>
            <p:nvPr/>
          </p:nvSpPr>
          <p:spPr>
            <a:xfrm rot="5400000">
              <a:off x="554462" y="1167653"/>
              <a:ext cx="773822" cy="638591"/>
            </a:xfrm>
            <a:custGeom>
              <a:avLst/>
              <a:gdLst/>
              <a:ahLst/>
              <a:cxnLst/>
              <a:rect l="l" t="t" r="r" b="b"/>
              <a:pathLst>
                <a:path w="811496" h="669681">
                  <a:moveTo>
                    <a:pt x="1" y="405747"/>
                  </a:moveTo>
                  <a:lnTo>
                    <a:pt x="405749" y="0"/>
                  </a:lnTo>
                  <a:lnTo>
                    <a:pt x="811495" y="405747"/>
                  </a:lnTo>
                  <a:close/>
                  <a:moveTo>
                    <a:pt x="0" y="669681"/>
                  </a:moveTo>
                  <a:lnTo>
                    <a:pt x="0" y="405748"/>
                  </a:lnTo>
                  <a:lnTo>
                    <a:pt x="811496" y="405748"/>
                  </a:lnTo>
                  <a:lnTo>
                    <a:pt x="811496" y="66968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0069" y="1175365"/>
              <a:ext cx="66556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804188C2-E3C3-4FA8-8B25-B543541D774F}"/>
              </a:ext>
            </a:extLst>
          </p:cNvPr>
          <p:cNvCxnSpPr/>
          <p:nvPr/>
        </p:nvCxnSpPr>
        <p:spPr>
          <a:xfrm>
            <a:off x="3443390" y="2563478"/>
            <a:ext cx="2881676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组合 96">
            <a:extLst>
              <a:ext uri="{FF2B5EF4-FFF2-40B4-BE49-F238E27FC236}">
                <a16:creationId xmlns:a16="http://schemas.microsoft.com/office/drawing/2014/main" id="{D2FB8AE1-F195-4189-8786-3AD381BCDBDC}"/>
              </a:ext>
            </a:extLst>
          </p:cNvPr>
          <p:cNvGrpSpPr/>
          <p:nvPr/>
        </p:nvGrpSpPr>
        <p:grpSpPr>
          <a:xfrm>
            <a:off x="-56139" y="-601220"/>
            <a:ext cx="2368153" cy="5789614"/>
            <a:chOff x="-56639" y="-632373"/>
            <a:chExt cx="2368153" cy="5789614"/>
          </a:xfrm>
        </p:grpSpPr>
        <p:sp>
          <p:nvSpPr>
            <p:cNvPr id="98" name="矩形 2">
              <a:extLst>
                <a:ext uri="{FF2B5EF4-FFF2-40B4-BE49-F238E27FC236}">
                  <a16:creationId xmlns:a16="http://schemas.microsoft.com/office/drawing/2014/main" id="{DE51A31F-4CC3-45E4-9A6F-6B9576F81657}"/>
                </a:ext>
              </a:extLst>
            </p:cNvPr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9" name="矩形 2">
              <a:extLst>
                <a:ext uri="{FF2B5EF4-FFF2-40B4-BE49-F238E27FC236}">
                  <a16:creationId xmlns:a16="http://schemas.microsoft.com/office/drawing/2014/main" id="{62CFCCC3-B2EC-4CBB-B116-3260D7AC88C2}"/>
                </a:ext>
              </a:extLst>
            </p:cNvPr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0" name="矩形 2">
              <a:extLst>
                <a:ext uri="{FF2B5EF4-FFF2-40B4-BE49-F238E27FC236}">
                  <a16:creationId xmlns:a16="http://schemas.microsoft.com/office/drawing/2014/main" id="{55553648-4AB2-438A-8551-00B0D8E3FBD0}"/>
                </a:ext>
              </a:extLst>
            </p:cNvPr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1" name="矩形 2">
              <a:extLst>
                <a:ext uri="{FF2B5EF4-FFF2-40B4-BE49-F238E27FC236}">
                  <a16:creationId xmlns:a16="http://schemas.microsoft.com/office/drawing/2014/main" id="{B9101AD3-7006-4970-B366-2B53690C275E}"/>
                </a:ext>
              </a:extLst>
            </p:cNvPr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" name="矩形 2">
              <a:extLst>
                <a:ext uri="{FF2B5EF4-FFF2-40B4-BE49-F238E27FC236}">
                  <a16:creationId xmlns:a16="http://schemas.microsoft.com/office/drawing/2014/main" id="{BDFB8FC4-77A3-47A9-9980-CDEBBDD901C1}"/>
                </a:ext>
              </a:extLst>
            </p:cNvPr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3" name="矩形 2">
              <a:extLst>
                <a:ext uri="{FF2B5EF4-FFF2-40B4-BE49-F238E27FC236}">
                  <a16:creationId xmlns:a16="http://schemas.microsoft.com/office/drawing/2014/main" id="{4C626783-6702-415D-B4E7-8A4BFDBC2447}"/>
                </a:ext>
              </a:extLst>
            </p:cNvPr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4" name="矩形 2">
              <a:extLst>
                <a:ext uri="{FF2B5EF4-FFF2-40B4-BE49-F238E27FC236}">
                  <a16:creationId xmlns:a16="http://schemas.microsoft.com/office/drawing/2014/main" id="{C6D52FBC-AE93-47EC-B197-8EA89A78140E}"/>
                </a:ext>
              </a:extLst>
            </p:cNvPr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5" name="矩形 2">
              <a:extLst>
                <a:ext uri="{FF2B5EF4-FFF2-40B4-BE49-F238E27FC236}">
                  <a16:creationId xmlns:a16="http://schemas.microsoft.com/office/drawing/2014/main" id="{C0FFF7DC-8FD9-4AC4-97A9-DE72A6B036EA}"/>
                </a:ext>
              </a:extLst>
            </p:cNvPr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9" name="矩形 2">
              <a:extLst>
                <a:ext uri="{FF2B5EF4-FFF2-40B4-BE49-F238E27FC236}">
                  <a16:creationId xmlns:a16="http://schemas.microsoft.com/office/drawing/2014/main" id="{900BD925-3848-4220-8AE8-EC5617694C6A}"/>
                </a:ext>
              </a:extLst>
            </p:cNvPr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0" name="矩形 2">
              <a:extLst>
                <a:ext uri="{FF2B5EF4-FFF2-40B4-BE49-F238E27FC236}">
                  <a16:creationId xmlns:a16="http://schemas.microsoft.com/office/drawing/2014/main" id="{773B4003-7469-47A6-B8BB-39D0CB137C11}"/>
                </a:ext>
              </a:extLst>
            </p:cNvPr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1" name="矩形 2">
              <a:extLst>
                <a:ext uri="{FF2B5EF4-FFF2-40B4-BE49-F238E27FC236}">
                  <a16:creationId xmlns:a16="http://schemas.microsoft.com/office/drawing/2014/main" id="{F00B8779-E901-41CF-82DA-2E1D92DAE6F8}"/>
                </a:ext>
              </a:extLst>
            </p:cNvPr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2" name="矩形 2">
              <a:extLst>
                <a:ext uri="{FF2B5EF4-FFF2-40B4-BE49-F238E27FC236}">
                  <a16:creationId xmlns:a16="http://schemas.microsoft.com/office/drawing/2014/main" id="{EBF58AFB-D39B-4836-BDEB-8F65A7A4F49B}"/>
                </a:ext>
              </a:extLst>
            </p:cNvPr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" name="矩形 2">
              <a:extLst>
                <a:ext uri="{FF2B5EF4-FFF2-40B4-BE49-F238E27FC236}">
                  <a16:creationId xmlns:a16="http://schemas.microsoft.com/office/drawing/2014/main" id="{F19BE845-EFB0-4235-998C-62F4ADA917B3}"/>
                </a:ext>
              </a:extLst>
            </p:cNvPr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4" name="矩形 2">
              <a:extLst>
                <a:ext uri="{FF2B5EF4-FFF2-40B4-BE49-F238E27FC236}">
                  <a16:creationId xmlns:a16="http://schemas.microsoft.com/office/drawing/2014/main" id="{F8874EAC-376B-42AE-A6D3-EED2C8BFBBFB}"/>
                </a:ext>
              </a:extLst>
            </p:cNvPr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5" name="矩形 2">
              <a:extLst>
                <a:ext uri="{FF2B5EF4-FFF2-40B4-BE49-F238E27FC236}">
                  <a16:creationId xmlns:a16="http://schemas.microsoft.com/office/drawing/2014/main" id="{A11EECFD-D13D-4A31-BAA2-58BB4EFFD675}"/>
                </a:ext>
              </a:extLst>
            </p:cNvPr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6" name="矩形 2">
              <a:extLst>
                <a:ext uri="{FF2B5EF4-FFF2-40B4-BE49-F238E27FC236}">
                  <a16:creationId xmlns:a16="http://schemas.microsoft.com/office/drawing/2014/main" id="{5C535AD1-227B-4488-BABD-38F172C39002}"/>
                </a:ext>
              </a:extLst>
            </p:cNvPr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7" name="矩形 2">
              <a:extLst>
                <a:ext uri="{FF2B5EF4-FFF2-40B4-BE49-F238E27FC236}">
                  <a16:creationId xmlns:a16="http://schemas.microsoft.com/office/drawing/2014/main" id="{64A6FFFD-F428-4E20-8CC0-DFCC2429617E}"/>
                </a:ext>
              </a:extLst>
            </p:cNvPr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8" name="矩形 2">
              <a:extLst>
                <a:ext uri="{FF2B5EF4-FFF2-40B4-BE49-F238E27FC236}">
                  <a16:creationId xmlns:a16="http://schemas.microsoft.com/office/drawing/2014/main" id="{E34A5E18-B04C-4E52-968A-5AAF117A176C}"/>
                </a:ext>
              </a:extLst>
            </p:cNvPr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9" name="矩形 2">
              <a:extLst>
                <a:ext uri="{FF2B5EF4-FFF2-40B4-BE49-F238E27FC236}">
                  <a16:creationId xmlns:a16="http://schemas.microsoft.com/office/drawing/2014/main" id="{7CC84CB1-E7B6-4889-8504-D9F3B29F7810}"/>
                </a:ext>
              </a:extLst>
            </p:cNvPr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0" name="矩形 2">
              <a:extLst>
                <a:ext uri="{FF2B5EF4-FFF2-40B4-BE49-F238E27FC236}">
                  <a16:creationId xmlns:a16="http://schemas.microsoft.com/office/drawing/2014/main" id="{2BD49A04-545B-48FA-9988-4D120AC6C317}"/>
                </a:ext>
              </a:extLst>
            </p:cNvPr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1" name="矩形 2">
              <a:extLst>
                <a:ext uri="{FF2B5EF4-FFF2-40B4-BE49-F238E27FC236}">
                  <a16:creationId xmlns:a16="http://schemas.microsoft.com/office/drawing/2014/main" id="{419105D3-1269-4BBE-93E4-E2B4286C1E47}"/>
                </a:ext>
              </a:extLst>
            </p:cNvPr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2" name="矩形 2">
              <a:extLst>
                <a:ext uri="{FF2B5EF4-FFF2-40B4-BE49-F238E27FC236}">
                  <a16:creationId xmlns:a16="http://schemas.microsoft.com/office/drawing/2014/main" id="{39574252-14B9-4C0F-B1EC-9FB7B0C57FC4}"/>
                </a:ext>
              </a:extLst>
            </p:cNvPr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" name="矩形 2">
              <a:extLst>
                <a:ext uri="{FF2B5EF4-FFF2-40B4-BE49-F238E27FC236}">
                  <a16:creationId xmlns:a16="http://schemas.microsoft.com/office/drawing/2014/main" id="{4BC34E68-8154-4488-8487-B774B53046C2}"/>
                </a:ext>
              </a:extLst>
            </p:cNvPr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4" name="矩形 2">
              <a:extLst>
                <a:ext uri="{FF2B5EF4-FFF2-40B4-BE49-F238E27FC236}">
                  <a16:creationId xmlns:a16="http://schemas.microsoft.com/office/drawing/2014/main" id="{C2ACBDBF-6845-43EE-AC54-D4C45C993CFB}"/>
                </a:ext>
              </a:extLst>
            </p:cNvPr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5" name="矩形 2">
              <a:extLst>
                <a:ext uri="{FF2B5EF4-FFF2-40B4-BE49-F238E27FC236}">
                  <a16:creationId xmlns:a16="http://schemas.microsoft.com/office/drawing/2014/main" id="{83ABB81C-D724-418A-AF23-543002185A04}"/>
                </a:ext>
              </a:extLst>
            </p:cNvPr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6" name="矩形 2">
              <a:extLst>
                <a:ext uri="{FF2B5EF4-FFF2-40B4-BE49-F238E27FC236}">
                  <a16:creationId xmlns:a16="http://schemas.microsoft.com/office/drawing/2014/main" id="{2233D82C-8209-47A3-937B-2ED643C818AE}"/>
                </a:ext>
              </a:extLst>
            </p:cNvPr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7" name="矩形 2">
              <a:extLst>
                <a:ext uri="{FF2B5EF4-FFF2-40B4-BE49-F238E27FC236}">
                  <a16:creationId xmlns:a16="http://schemas.microsoft.com/office/drawing/2014/main" id="{A7E235A4-229B-4279-8076-CF04ED013535}"/>
                </a:ext>
              </a:extLst>
            </p:cNvPr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8" name="矩形 2">
              <a:extLst>
                <a:ext uri="{FF2B5EF4-FFF2-40B4-BE49-F238E27FC236}">
                  <a16:creationId xmlns:a16="http://schemas.microsoft.com/office/drawing/2014/main" id="{A0F15B90-0E77-46AB-8760-63359F298E82}"/>
                </a:ext>
              </a:extLst>
            </p:cNvPr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9" name="矩形 2">
              <a:extLst>
                <a:ext uri="{FF2B5EF4-FFF2-40B4-BE49-F238E27FC236}">
                  <a16:creationId xmlns:a16="http://schemas.microsoft.com/office/drawing/2014/main" id="{BC8A3526-5982-424A-8663-75523661BBDC}"/>
                </a:ext>
              </a:extLst>
            </p:cNvPr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0" name="矩形 2">
              <a:extLst>
                <a:ext uri="{FF2B5EF4-FFF2-40B4-BE49-F238E27FC236}">
                  <a16:creationId xmlns:a16="http://schemas.microsoft.com/office/drawing/2014/main" id="{B85FEDB7-4855-460E-8DDA-E08235C64A2B}"/>
                </a:ext>
              </a:extLst>
            </p:cNvPr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1" name="矩形 2">
              <a:extLst>
                <a:ext uri="{FF2B5EF4-FFF2-40B4-BE49-F238E27FC236}">
                  <a16:creationId xmlns:a16="http://schemas.microsoft.com/office/drawing/2014/main" id="{22DC214C-4E57-40D5-976B-6F08E88DB3F3}"/>
                </a:ext>
              </a:extLst>
            </p:cNvPr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2" name="矩形 2">
              <a:extLst>
                <a:ext uri="{FF2B5EF4-FFF2-40B4-BE49-F238E27FC236}">
                  <a16:creationId xmlns:a16="http://schemas.microsoft.com/office/drawing/2014/main" id="{66EAC705-E7EE-4DDE-9460-2B1F448FF94D}"/>
                </a:ext>
              </a:extLst>
            </p:cNvPr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3" name="矩形 2">
              <a:extLst>
                <a:ext uri="{FF2B5EF4-FFF2-40B4-BE49-F238E27FC236}">
                  <a16:creationId xmlns:a16="http://schemas.microsoft.com/office/drawing/2014/main" id="{D29CA3EB-14B8-4C09-A7B0-865AB64ECD59}"/>
                </a:ext>
              </a:extLst>
            </p:cNvPr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4" name="矩形 2">
              <a:extLst>
                <a:ext uri="{FF2B5EF4-FFF2-40B4-BE49-F238E27FC236}">
                  <a16:creationId xmlns:a16="http://schemas.microsoft.com/office/drawing/2014/main" id="{75B57D83-6EEB-4B07-9D91-82E92F6B7F4D}"/>
                </a:ext>
              </a:extLst>
            </p:cNvPr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5" name="组合 164">
            <a:extLst>
              <a:ext uri="{FF2B5EF4-FFF2-40B4-BE49-F238E27FC236}">
                <a16:creationId xmlns:a16="http://schemas.microsoft.com/office/drawing/2014/main" id="{A4317FDA-200E-4637-A6E6-69F835C085F8}"/>
              </a:ext>
            </a:extLst>
          </p:cNvPr>
          <p:cNvGrpSpPr/>
          <p:nvPr/>
        </p:nvGrpSpPr>
        <p:grpSpPr>
          <a:xfrm flipH="1">
            <a:off x="6833040" y="-636958"/>
            <a:ext cx="2368153" cy="5789614"/>
            <a:chOff x="-56639" y="-632373"/>
            <a:chExt cx="2368153" cy="5789614"/>
          </a:xfrm>
        </p:grpSpPr>
        <p:sp>
          <p:nvSpPr>
            <p:cNvPr id="166" name="矩形 2">
              <a:extLst>
                <a:ext uri="{FF2B5EF4-FFF2-40B4-BE49-F238E27FC236}">
                  <a16:creationId xmlns:a16="http://schemas.microsoft.com/office/drawing/2014/main" id="{F242DB58-A3D9-448A-BBF9-040DAEFDE65C}"/>
                </a:ext>
              </a:extLst>
            </p:cNvPr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7" name="矩形 2">
              <a:extLst>
                <a:ext uri="{FF2B5EF4-FFF2-40B4-BE49-F238E27FC236}">
                  <a16:creationId xmlns:a16="http://schemas.microsoft.com/office/drawing/2014/main" id="{5DC70AF1-6501-41D4-8C14-70A1CBA617C5}"/>
                </a:ext>
              </a:extLst>
            </p:cNvPr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8" name="矩形 2">
              <a:extLst>
                <a:ext uri="{FF2B5EF4-FFF2-40B4-BE49-F238E27FC236}">
                  <a16:creationId xmlns:a16="http://schemas.microsoft.com/office/drawing/2014/main" id="{172B6999-B9B1-4874-BF98-8EB77078919C}"/>
                </a:ext>
              </a:extLst>
            </p:cNvPr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9" name="矩形 2">
              <a:extLst>
                <a:ext uri="{FF2B5EF4-FFF2-40B4-BE49-F238E27FC236}">
                  <a16:creationId xmlns:a16="http://schemas.microsoft.com/office/drawing/2014/main" id="{B2E96E1D-789A-444C-B1CC-DCBFFF30A3BE}"/>
                </a:ext>
              </a:extLst>
            </p:cNvPr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0" name="矩形 2">
              <a:extLst>
                <a:ext uri="{FF2B5EF4-FFF2-40B4-BE49-F238E27FC236}">
                  <a16:creationId xmlns:a16="http://schemas.microsoft.com/office/drawing/2014/main" id="{BFAD0ABE-9068-485E-8BED-37CBB36E7581}"/>
                </a:ext>
              </a:extLst>
            </p:cNvPr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1" name="矩形 2">
              <a:extLst>
                <a:ext uri="{FF2B5EF4-FFF2-40B4-BE49-F238E27FC236}">
                  <a16:creationId xmlns:a16="http://schemas.microsoft.com/office/drawing/2014/main" id="{BB0B7EBA-5CBC-4BF2-AFFD-7946E26EFE12}"/>
                </a:ext>
              </a:extLst>
            </p:cNvPr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2" name="矩形 2">
              <a:extLst>
                <a:ext uri="{FF2B5EF4-FFF2-40B4-BE49-F238E27FC236}">
                  <a16:creationId xmlns:a16="http://schemas.microsoft.com/office/drawing/2014/main" id="{709A9654-2265-483A-9652-964695BD54B0}"/>
                </a:ext>
              </a:extLst>
            </p:cNvPr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3" name="矩形 2">
              <a:extLst>
                <a:ext uri="{FF2B5EF4-FFF2-40B4-BE49-F238E27FC236}">
                  <a16:creationId xmlns:a16="http://schemas.microsoft.com/office/drawing/2014/main" id="{61252CD1-EE50-4662-A69E-19F4F37A3221}"/>
                </a:ext>
              </a:extLst>
            </p:cNvPr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4" name="矩形 2">
              <a:extLst>
                <a:ext uri="{FF2B5EF4-FFF2-40B4-BE49-F238E27FC236}">
                  <a16:creationId xmlns:a16="http://schemas.microsoft.com/office/drawing/2014/main" id="{8154BC73-FA9A-4432-B546-51990A6047F3}"/>
                </a:ext>
              </a:extLst>
            </p:cNvPr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5" name="矩形 2">
              <a:extLst>
                <a:ext uri="{FF2B5EF4-FFF2-40B4-BE49-F238E27FC236}">
                  <a16:creationId xmlns:a16="http://schemas.microsoft.com/office/drawing/2014/main" id="{617E6435-8005-46D8-A3A1-F14A5D3D77C3}"/>
                </a:ext>
              </a:extLst>
            </p:cNvPr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6" name="矩形 2">
              <a:extLst>
                <a:ext uri="{FF2B5EF4-FFF2-40B4-BE49-F238E27FC236}">
                  <a16:creationId xmlns:a16="http://schemas.microsoft.com/office/drawing/2014/main" id="{7CE278EA-5147-4278-BA47-B9DA950CF318}"/>
                </a:ext>
              </a:extLst>
            </p:cNvPr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7" name="矩形 2">
              <a:extLst>
                <a:ext uri="{FF2B5EF4-FFF2-40B4-BE49-F238E27FC236}">
                  <a16:creationId xmlns:a16="http://schemas.microsoft.com/office/drawing/2014/main" id="{251CEA55-D4F7-4C6D-BFFC-B1A20D757BCE}"/>
                </a:ext>
              </a:extLst>
            </p:cNvPr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8" name="矩形 2">
              <a:extLst>
                <a:ext uri="{FF2B5EF4-FFF2-40B4-BE49-F238E27FC236}">
                  <a16:creationId xmlns:a16="http://schemas.microsoft.com/office/drawing/2014/main" id="{408B6D29-DAC3-42AA-9115-4B15331CE87E}"/>
                </a:ext>
              </a:extLst>
            </p:cNvPr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9" name="矩形 2">
              <a:extLst>
                <a:ext uri="{FF2B5EF4-FFF2-40B4-BE49-F238E27FC236}">
                  <a16:creationId xmlns:a16="http://schemas.microsoft.com/office/drawing/2014/main" id="{EA917D1F-9BBA-4BC2-A72E-0DC60BAB1A2C}"/>
                </a:ext>
              </a:extLst>
            </p:cNvPr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0" name="矩形 2">
              <a:extLst>
                <a:ext uri="{FF2B5EF4-FFF2-40B4-BE49-F238E27FC236}">
                  <a16:creationId xmlns:a16="http://schemas.microsoft.com/office/drawing/2014/main" id="{C390E7A9-7E61-40F8-85E4-D1B3239C8FCB}"/>
                </a:ext>
              </a:extLst>
            </p:cNvPr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1" name="矩形 2">
              <a:extLst>
                <a:ext uri="{FF2B5EF4-FFF2-40B4-BE49-F238E27FC236}">
                  <a16:creationId xmlns:a16="http://schemas.microsoft.com/office/drawing/2014/main" id="{77FBFD12-B183-4654-912F-77B76F64080F}"/>
                </a:ext>
              </a:extLst>
            </p:cNvPr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2" name="矩形 2">
              <a:extLst>
                <a:ext uri="{FF2B5EF4-FFF2-40B4-BE49-F238E27FC236}">
                  <a16:creationId xmlns:a16="http://schemas.microsoft.com/office/drawing/2014/main" id="{5B2765EA-595B-4272-9DF9-EFBF0B42E425}"/>
                </a:ext>
              </a:extLst>
            </p:cNvPr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3" name="矩形 2">
              <a:extLst>
                <a:ext uri="{FF2B5EF4-FFF2-40B4-BE49-F238E27FC236}">
                  <a16:creationId xmlns:a16="http://schemas.microsoft.com/office/drawing/2014/main" id="{236089CE-0EFA-4A2D-AF34-99B05F6EE0EA}"/>
                </a:ext>
              </a:extLst>
            </p:cNvPr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4" name="矩形 2">
              <a:extLst>
                <a:ext uri="{FF2B5EF4-FFF2-40B4-BE49-F238E27FC236}">
                  <a16:creationId xmlns:a16="http://schemas.microsoft.com/office/drawing/2014/main" id="{103E6610-455A-4ED9-ADCB-04E33A31480D}"/>
                </a:ext>
              </a:extLst>
            </p:cNvPr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5" name="矩形 2">
              <a:extLst>
                <a:ext uri="{FF2B5EF4-FFF2-40B4-BE49-F238E27FC236}">
                  <a16:creationId xmlns:a16="http://schemas.microsoft.com/office/drawing/2014/main" id="{03A51A0B-624D-46CA-8706-6413F24899FA}"/>
                </a:ext>
              </a:extLst>
            </p:cNvPr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6" name="矩形 2">
              <a:extLst>
                <a:ext uri="{FF2B5EF4-FFF2-40B4-BE49-F238E27FC236}">
                  <a16:creationId xmlns:a16="http://schemas.microsoft.com/office/drawing/2014/main" id="{B35A851D-CE34-4A45-AF66-47F87B150ACC}"/>
                </a:ext>
              </a:extLst>
            </p:cNvPr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7" name="矩形 2">
              <a:extLst>
                <a:ext uri="{FF2B5EF4-FFF2-40B4-BE49-F238E27FC236}">
                  <a16:creationId xmlns:a16="http://schemas.microsoft.com/office/drawing/2014/main" id="{731750D5-FD35-4CD8-8B90-C223561F1593}"/>
                </a:ext>
              </a:extLst>
            </p:cNvPr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8" name="矩形 2">
              <a:extLst>
                <a:ext uri="{FF2B5EF4-FFF2-40B4-BE49-F238E27FC236}">
                  <a16:creationId xmlns:a16="http://schemas.microsoft.com/office/drawing/2014/main" id="{1558E2C1-4A80-470E-B5E5-38FBE9B6F7FC}"/>
                </a:ext>
              </a:extLst>
            </p:cNvPr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9" name="矩形 2">
              <a:extLst>
                <a:ext uri="{FF2B5EF4-FFF2-40B4-BE49-F238E27FC236}">
                  <a16:creationId xmlns:a16="http://schemas.microsoft.com/office/drawing/2014/main" id="{D73EFA8F-498A-4905-BFE6-7EA31617718A}"/>
                </a:ext>
              </a:extLst>
            </p:cNvPr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0" name="矩形 2">
              <a:extLst>
                <a:ext uri="{FF2B5EF4-FFF2-40B4-BE49-F238E27FC236}">
                  <a16:creationId xmlns:a16="http://schemas.microsoft.com/office/drawing/2014/main" id="{E565F41D-AF93-4398-8440-E7624396BA3F}"/>
                </a:ext>
              </a:extLst>
            </p:cNvPr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1" name="矩形 2">
              <a:extLst>
                <a:ext uri="{FF2B5EF4-FFF2-40B4-BE49-F238E27FC236}">
                  <a16:creationId xmlns:a16="http://schemas.microsoft.com/office/drawing/2014/main" id="{30EA597F-6EFE-4E9B-84BD-CBD669FDB202}"/>
                </a:ext>
              </a:extLst>
            </p:cNvPr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2" name="矩形 2">
              <a:extLst>
                <a:ext uri="{FF2B5EF4-FFF2-40B4-BE49-F238E27FC236}">
                  <a16:creationId xmlns:a16="http://schemas.microsoft.com/office/drawing/2014/main" id="{EF69A437-344C-4DD9-A02D-4438D3CC8953}"/>
                </a:ext>
              </a:extLst>
            </p:cNvPr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3" name="矩形 2">
              <a:extLst>
                <a:ext uri="{FF2B5EF4-FFF2-40B4-BE49-F238E27FC236}">
                  <a16:creationId xmlns:a16="http://schemas.microsoft.com/office/drawing/2014/main" id="{D8A7B4C5-95EA-4E0C-B618-1E577D535CF2}"/>
                </a:ext>
              </a:extLst>
            </p:cNvPr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4" name="矩形 2">
              <a:extLst>
                <a:ext uri="{FF2B5EF4-FFF2-40B4-BE49-F238E27FC236}">
                  <a16:creationId xmlns:a16="http://schemas.microsoft.com/office/drawing/2014/main" id="{42A52867-2DBE-43C8-B34E-ABDE311E6DA0}"/>
                </a:ext>
              </a:extLst>
            </p:cNvPr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5" name="矩形 2">
              <a:extLst>
                <a:ext uri="{FF2B5EF4-FFF2-40B4-BE49-F238E27FC236}">
                  <a16:creationId xmlns:a16="http://schemas.microsoft.com/office/drawing/2014/main" id="{6E814A63-527A-4601-A8BD-E192BE5F4489}"/>
                </a:ext>
              </a:extLst>
            </p:cNvPr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6" name="矩形 2">
              <a:extLst>
                <a:ext uri="{FF2B5EF4-FFF2-40B4-BE49-F238E27FC236}">
                  <a16:creationId xmlns:a16="http://schemas.microsoft.com/office/drawing/2014/main" id="{58AC1EA3-9127-46E0-9866-F67B1E8242E0}"/>
                </a:ext>
              </a:extLst>
            </p:cNvPr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7" name="矩形 2">
              <a:extLst>
                <a:ext uri="{FF2B5EF4-FFF2-40B4-BE49-F238E27FC236}">
                  <a16:creationId xmlns:a16="http://schemas.microsoft.com/office/drawing/2014/main" id="{C5692BA5-EF45-40E9-B7D2-662AFDD02807}"/>
                </a:ext>
              </a:extLst>
            </p:cNvPr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8" name="矩形 2">
              <a:extLst>
                <a:ext uri="{FF2B5EF4-FFF2-40B4-BE49-F238E27FC236}">
                  <a16:creationId xmlns:a16="http://schemas.microsoft.com/office/drawing/2014/main" id="{CBE76EFC-AE6E-4879-B3F1-4C320470F822}"/>
                </a:ext>
              </a:extLst>
            </p:cNvPr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9" name="矩形 2">
              <a:extLst>
                <a:ext uri="{FF2B5EF4-FFF2-40B4-BE49-F238E27FC236}">
                  <a16:creationId xmlns:a16="http://schemas.microsoft.com/office/drawing/2014/main" id="{D107777E-9E2D-483D-A2AF-5688433BA0FF}"/>
                </a:ext>
              </a:extLst>
            </p:cNvPr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6834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文本框 32">
            <a:extLst>
              <a:ext uri="{FF2B5EF4-FFF2-40B4-BE49-F238E27FC236}">
                <a16:creationId xmlns:a16="http://schemas.microsoft.com/office/drawing/2014/main" id="{335B5295-3778-4952-A9F8-DC0A83797205}"/>
              </a:ext>
            </a:extLst>
          </p:cNvPr>
          <p:cNvSpPr txBox="1"/>
          <p:nvPr/>
        </p:nvSpPr>
        <p:spPr>
          <a:xfrm>
            <a:off x="608971" y="123478"/>
            <a:ext cx="3963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五專學雜費減免與獎助</a:t>
            </a:r>
            <a:endParaRPr lang="zh-CN" altLang="en-US" sz="120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內容版面配置區 3"/>
          <p:cNvSpPr txBox="1">
            <a:spLocks/>
          </p:cNvSpPr>
          <p:nvPr/>
        </p:nvSpPr>
        <p:spPr>
          <a:xfrm>
            <a:off x="467544" y="840075"/>
            <a:ext cx="8540750" cy="4321175"/>
          </a:xfrm>
          <a:prstGeom prst="rect">
            <a:avLst/>
          </a:prstGeom>
        </p:spPr>
        <p:txBody>
          <a:bodyPr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buFont typeface="Wingdings 2" pitchFamily="18" charset="2"/>
              <a:buNone/>
              <a:defRPr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問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原住民獎助生為什麼還需要申請原住民學雜 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  <a:buFont typeface="Wingdings 2" pitchFamily="18" charset="2"/>
              <a:buNone/>
              <a:defRPr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  費減免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algn="just">
              <a:spcBef>
                <a:spcPts val="1200"/>
              </a:spcBef>
              <a:buFont typeface="Wingdings 2" pitchFamily="18" charset="2"/>
              <a:buNone/>
              <a:defRPr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答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原住民學雜費減免為教育部對全國原住民學 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  <a:buFont typeface="Wingdings 2" pitchFamily="18" charset="2"/>
              <a:buNone/>
              <a:defRPr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  生的補助，學雜費其餘部分由慈濟基金會補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  <a:buFont typeface="Wingdings 2" pitchFamily="18" charset="2"/>
              <a:buNone/>
              <a:defRPr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  足，另含制服、住宿、用餐、零用金、書籍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  <a:buFont typeface="Wingdings 2" pitchFamily="18" charset="2"/>
              <a:buNone/>
              <a:defRPr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  費獎助，每名獎助生五年獎助金額約為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43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萬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  <a:buFont typeface="Wingdings 2" pitchFamily="18" charset="2"/>
              <a:buNone/>
              <a:defRPr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  元。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449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11"/>
          <p:cNvSpPr>
            <a:spLocks noChangeArrowheads="1"/>
          </p:cNvSpPr>
          <p:nvPr/>
        </p:nvSpPr>
        <p:spPr bwMode="gray">
          <a:xfrm>
            <a:off x="3661076" y="1978187"/>
            <a:ext cx="4566077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zh-TW" altLang="en-US" sz="2000" b="1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學雜費</a:t>
            </a:r>
            <a:r>
              <a:rPr lang="zh-TW" altLang="en-US" sz="2000" b="1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減免</a:t>
            </a:r>
            <a:endParaRPr lang="zh-CN" altLang="en-US" sz="2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2863408" y="1789656"/>
            <a:ext cx="710599" cy="773822"/>
            <a:chOff x="550069" y="1100038"/>
            <a:chExt cx="710599" cy="773822"/>
          </a:xfrm>
        </p:grpSpPr>
        <p:sp>
          <p:nvSpPr>
            <p:cNvPr id="94" name="矩形 2"/>
            <p:cNvSpPr/>
            <p:nvPr/>
          </p:nvSpPr>
          <p:spPr>
            <a:xfrm rot="5400000">
              <a:off x="554462" y="1167653"/>
              <a:ext cx="773822" cy="638591"/>
            </a:xfrm>
            <a:custGeom>
              <a:avLst/>
              <a:gdLst/>
              <a:ahLst/>
              <a:cxnLst/>
              <a:rect l="l" t="t" r="r" b="b"/>
              <a:pathLst>
                <a:path w="811496" h="669681">
                  <a:moveTo>
                    <a:pt x="1" y="405747"/>
                  </a:moveTo>
                  <a:lnTo>
                    <a:pt x="405749" y="0"/>
                  </a:lnTo>
                  <a:lnTo>
                    <a:pt x="811495" y="405747"/>
                  </a:lnTo>
                  <a:close/>
                  <a:moveTo>
                    <a:pt x="0" y="669681"/>
                  </a:moveTo>
                  <a:lnTo>
                    <a:pt x="0" y="405748"/>
                  </a:lnTo>
                  <a:lnTo>
                    <a:pt x="811496" y="405748"/>
                  </a:lnTo>
                  <a:lnTo>
                    <a:pt x="811496" y="66968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0069" y="1175365"/>
              <a:ext cx="66556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r>
                <a:rPr lang="en-US" altLang="zh-TW" sz="3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804188C2-E3C3-4FA8-8B25-B543541D774F}"/>
              </a:ext>
            </a:extLst>
          </p:cNvPr>
          <p:cNvCxnSpPr/>
          <p:nvPr/>
        </p:nvCxnSpPr>
        <p:spPr>
          <a:xfrm>
            <a:off x="3443390" y="2563478"/>
            <a:ext cx="2881676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组合 96">
            <a:extLst>
              <a:ext uri="{FF2B5EF4-FFF2-40B4-BE49-F238E27FC236}">
                <a16:creationId xmlns:a16="http://schemas.microsoft.com/office/drawing/2014/main" id="{D2FB8AE1-F195-4189-8786-3AD381BCDBDC}"/>
              </a:ext>
            </a:extLst>
          </p:cNvPr>
          <p:cNvGrpSpPr/>
          <p:nvPr/>
        </p:nvGrpSpPr>
        <p:grpSpPr>
          <a:xfrm>
            <a:off x="-56139" y="-601220"/>
            <a:ext cx="2368153" cy="5789614"/>
            <a:chOff x="-56639" y="-632373"/>
            <a:chExt cx="2368153" cy="5789614"/>
          </a:xfrm>
        </p:grpSpPr>
        <p:sp>
          <p:nvSpPr>
            <p:cNvPr id="98" name="矩形 2">
              <a:extLst>
                <a:ext uri="{FF2B5EF4-FFF2-40B4-BE49-F238E27FC236}">
                  <a16:creationId xmlns:a16="http://schemas.microsoft.com/office/drawing/2014/main" id="{DE51A31F-4CC3-45E4-9A6F-6B9576F81657}"/>
                </a:ext>
              </a:extLst>
            </p:cNvPr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9" name="矩形 2">
              <a:extLst>
                <a:ext uri="{FF2B5EF4-FFF2-40B4-BE49-F238E27FC236}">
                  <a16:creationId xmlns:a16="http://schemas.microsoft.com/office/drawing/2014/main" id="{62CFCCC3-B2EC-4CBB-B116-3260D7AC88C2}"/>
                </a:ext>
              </a:extLst>
            </p:cNvPr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0" name="矩形 2">
              <a:extLst>
                <a:ext uri="{FF2B5EF4-FFF2-40B4-BE49-F238E27FC236}">
                  <a16:creationId xmlns:a16="http://schemas.microsoft.com/office/drawing/2014/main" id="{55553648-4AB2-438A-8551-00B0D8E3FBD0}"/>
                </a:ext>
              </a:extLst>
            </p:cNvPr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1" name="矩形 2">
              <a:extLst>
                <a:ext uri="{FF2B5EF4-FFF2-40B4-BE49-F238E27FC236}">
                  <a16:creationId xmlns:a16="http://schemas.microsoft.com/office/drawing/2014/main" id="{B9101AD3-7006-4970-B366-2B53690C275E}"/>
                </a:ext>
              </a:extLst>
            </p:cNvPr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" name="矩形 2">
              <a:extLst>
                <a:ext uri="{FF2B5EF4-FFF2-40B4-BE49-F238E27FC236}">
                  <a16:creationId xmlns:a16="http://schemas.microsoft.com/office/drawing/2014/main" id="{BDFB8FC4-77A3-47A9-9980-CDEBBDD901C1}"/>
                </a:ext>
              </a:extLst>
            </p:cNvPr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3" name="矩形 2">
              <a:extLst>
                <a:ext uri="{FF2B5EF4-FFF2-40B4-BE49-F238E27FC236}">
                  <a16:creationId xmlns:a16="http://schemas.microsoft.com/office/drawing/2014/main" id="{4C626783-6702-415D-B4E7-8A4BFDBC2447}"/>
                </a:ext>
              </a:extLst>
            </p:cNvPr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4" name="矩形 2">
              <a:extLst>
                <a:ext uri="{FF2B5EF4-FFF2-40B4-BE49-F238E27FC236}">
                  <a16:creationId xmlns:a16="http://schemas.microsoft.com/office/drawing/2014/main" id="{C6D52FBC-AE93-47EC-B197-8EA89A78140E}"/>
                </a:ext>
              </a:extLst>
            </p:cNvPr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5" name="矩形 2">
              <a:extLst>
                <a:ext uri="{FF2B5EF4-FFF2-40B4-BE49-F238E27FC236}">
                  <a16:creationId xmlns:a16="http://schemas.microsoft.com/office/drawing/2014/main" id="{C0FFF7DC-8FD9-4AC4-97A9-DE72A6B036EA}"/>
                </a:ext>
              </a:extLst>
            </p:cNvPr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9" name="矩形 2">
              <a:extLst>
                <a:ext uri="{FF2B5EF4-FFF2-40B4-BE49-F238E27FC236}">
                  <a16:creationId xmlns:a16="http://schemas.microsoft.com/office/drawing/2014/main" id="{900BD925-3848-4220-8AE8-EC5617694C6A}"/>
                </a:ext>
              </a:extLst>
            </p:cNvPr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0" name="矩形 2">
              <a:extLst>
                <a:ext uri="{FF2B5EF4-FFF2-40B4-BE49-F238E27FC236}">
                  <a16:creationId xmlns:a16="http://schemas.microsoft.com/office/drawing/2014/main" id="{773B4003-7469-47A6-B8BB-39D0CB137C11}"/>
                </a:ext>
              </a:extLst>
            </p:cNvPr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1" name="矩形 2">
              <a:extLst>
                <a:ext uri="{FF2B5EF4-FFF2-40B4-BE49-F238E27FC236}">
                  <a16:creationId xmlns:a16="http://schemas.microsoft.com/office/drawing/2014/main" id="{F00B8779-E901-41CF-82DA-2E1D92DAE6F8}"/>
                </a:ext>
              </a:extLst>
            </p:cNvPr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2" name="矩形 2">
              <a:extLst>
                <a:ext uri="{FF2B5EF4-FFF2-40B4-BE49-F238E27FC236}">
                  <a16:creationId xmlns:a16="http://schemas.microsoft.com/office/drawing/2014/main" id="{EBF58AFB-D39B-4836-BDEB-8F65A7A4F49B}"/>
                </a:ext>
              </a:extLst>
            </p:cNvPr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" name="矩形 2">
              <a:extLst>
                <a:ext uri="{FF2B5EF4-FFF2-40B4-BE49-F238E27FC236}">
                  <a16:creationId xmlns:a16="http://schemas.microsoft.com/office/drawing/2014/main" id="{F19BE845-EFB0-4235-998C-62F4ADA917B3}"/>
                </a:ext>
              </a:extLst>
            </p:cNvPr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4" name="矩形 2">
              <a:extLst>
                <a:ext uri="{FF2B5EF4-FFF2-40B4-BE49-F238E27FC236}">
                  <a16:creationId xmlns:a16="http://schemas.microsoft.com/office/drawing/2014/main" id="{F8874EAC-376B-42AE-A6D3-EED2C8BFBBFB}"/>
                </a:ext>
              </a:extLst>
            </p:cNvPr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5" name="矩形 2">
              <a:extLst>
                <a:ext uri="{FF2B5EF4-FFF2-40B4-BE49-F238E27FC236}">
                  <a16:creationId xmlns:a16="http://schemas.microsoft.com/office/drawing/2014/main" id="{A11EECFD-D13D-4A31-BAA2-58BB4EFFD675}"/>
                </a:ext>
              </a:extLst>
            </p:cNvPr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6" name="矩形 2">
              <a:extLst>
                <a:ext uri="{FF2B5EF4-FFF2-40B4-BE49-F238E27FC236}">
                  <a16:creationId xmlns:a16="http://schemas.microsoft.com/office/drawing/2014/main" id="{5C535AD1-227B-4488-BABD-38F172C39002}"/>
                </a:ext>
              </a:extLst>
            </p:cNvPr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7" name="矩形 2">
              <a:extLst>
                <a:ext uri="{FF2B5EF4-FFF2-40B4-BE49-F238E27FC236}">
                  <a16:creationId xmlns:a16="http://schemas.microsoft.com/office/drawing/2014/main" id="{64A6FFFD-F428-4E20-8CC0-DFCC2429617E}"/>
                </a:ext>
              </a:extLst>
            </p:cNvPr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8" name="矩形 2">
              <a:extLst>
                <a:ext uri="{FF2B5EF4-FFF2-40B4-BE49-F238E27FC236}">
                  <a16:creationId xmlns:a16="http://schemas.microsoft.com/office/drawing/2014/main" id="{E34A5E18-B04C-4E52-968A-5AAF117A176C}"/>
                </a:ext>
              </a:extLst>
            </p:cNvPr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9" name="矩形 2">
              <a:extLst>
                <a:ext uri="{FF2B5EF4-FFF2-40B4-BE49-F238E27FC236}">
                  <a16:creationId xmlns:a16="http://schemas.microsoft.com/office/drawing/2014/main" id="{7CC84CB1-E7B6-4889-8504-D9F3B29F7810}"/>
                </a:ext>
              </a:extLst>
            </p:cNvPr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0" name="矩形 2">
              <a:extLst>
                <a:ext uri="{FF2B5EF4-FFF2-40B4-BE49-F238E27FC236}">
                  <a16:creationId xmlns:a16="http://schemas.microsoft.com/office/drawing/2014/main" id="{2BD49A04-545B-48FA-9988-4D120AC6C317}"/>
                </a:ext>
              </a:extLst>
            </p:cNvPr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1" name="矩形 2">
              <a:extLst>
                <a:ext uri="{FF2B5EF4-FFF2-40B4-BE49-F238E27FC236}">
                  <a16:creationId xmlns:a16="http://schemas.microsoft.com/office/drawing/2014/main" id="{419105D3-1269-4BBE-93E4-E2B4286C1E47}"/>
                </a:ext>
              </a:extLst>
            </p:cNvPr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2" name="矩形 2">
              <a:extLst>
                <a:ext uri="{FF2B5EF4-FFF2-40B4-BE49-F238E27FC236}">
                  <a16:creationId xmlns:a16="http://schemas.microsoft.com/office/drawing/2014/main" id="{39574252-14B9-4C0F-B1EC-9FB7B0C57FC4}"/>
                </a:ext>
              </a:extLst>
            </p:cNvPr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" name="矩形 2">
              <a:extLst>
                <a:ext uri="{FF2B5EF4-FFF2-40B4-BE49-F238E27FC236}">
                  <a16:creationId xmlns:a16="http://schemas.microsoft.com/office/drawing/2014/main" id="{4BC34E68-8154-4488-8487-B774B53046C2}"/>
                </a:ext>
              </a:extLst>
            </p:cNvPr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4" name="矩形 2">
              <a:extLst>
                <a:ext uri="{FF2B5EF4-FFF2-40B4-BE49-F238E27FC236}">
                  <a16:creationId xmlns:a16="http://schemas.microsoft.com/office/drawing/2014/main" id="{C2ACBDBF-6845-43EE-AC54-D4C45C993CFB}"/>
                </a:ext>
              </a:extLst>
            </p:cNvPr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5" name="矩形 2">
              <a:extLst>
                <a:ext uri="{FF2B5EF4-FFF2-40B4-BE49-F238E27FC236}">
                  <a16:creationId xmlns:a16="http://schemas.microsoft.com/office/drawing/2014/main" id="{83ABB81C-D724-418A-AF23-543002185A04}"/>
                </a:ext>
              </a:extLst>
            </p:cNvPr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6" name="矩形 2">
              <a:extLst>
                <a:ext uri="{FF2B5EF4-FFF2-40B4-BE49-F238E27FC236}">
                  <a16:creationId xmlns:a16="http://schemas.microsoft.com/office/drawing/2014/main" id="{2233D82C-8209-47A3-937B-2ED643C818AE}"/>
                </a:ext>
              </a:extLst>
            </p:cNvPr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7" name="矩形 2">
              <a:extLst>
                <a:ext uri="{FF2B5EF4-FFF2-40B4-BE49-F238E27FC236}">
                  <a16:creationId xmlns:a16="http://schemas.microsoft.com/office/drawing/2014/main" id="{A7E235A4-229B-4279-8076-CF04ED013535}"/>
                </a:ext>
              </a:extLst>
            </p:cNvPr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8" name="矩形 2">
              <a:extLst>
                <a:ext uri="{FF2B5EF4-FFF2-40B4-BE49-F238E27FC236}">
                  <a16:creationId xmlns:a16="http://schemas.microsoft.com/office/drawing/2014/main" id="{A0F15B90-0E77-46AB-8760-63359F298E82}"/>
                </a:ext>
              </a:extLst>
            </p:cNvPr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9" name="矩形 2">
              <a:extLst>
                <a:ext uri="{FF2B5EF4-FFF2-40B4-BE49-F238E27FC236}">
                  <a16:creationId xmlns:a16="http://schemas.microsoft.com/office/drawing/2014/main" id="{BC8A3526-5982-424A-8663-75523661BBDC}"/>
                </a:ext>
              </a:extLst>
            </p:cNvPr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0" name="矩形 2">
              <a:extLst>
                <a:ext uri="{FF2B5EF4-FFF2-40B4-BE49-F238E27FC236}">
                  <a16:creationId xmlns:a16="http://schemas.microsoft.com/office/drawing/2014/main" id="{B85FEDB7-4855-460E-8DDA-E08235C64A2B}"/>
                </a:ext>
              </a:extLst>
            </p:cNvPr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1" name="矩形 2">
              <a:extLst>
                <a:ext uri="{FF2B5EF4-FFF2-40B4-BE49-F238E27FC236}">
                  <a16:creationId xmlns:a16="http://schemas.microsoft.com/office/drawing/2014/main" id="{22DC214C-4E57-40D5-976B-6F08E88DB3F3}"/>
                </a:ext>
              </a:extLst>
            </p:cNvPr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2" name="矩形 2">
              <a:extLst>
                <a:ext uri="{FF2B5EF4-FFF2-40B4-BE49-F238E27FC236}">
                  <a16:creationId xmlns:a16="http://schemas.microsoft.com/office/drawing/2014/main" id="{66EAC705-E7EE-4DDE-9460-2B1F448FF94D}"/>
                </a:ext>
              </a:extLst>
            </p:cNvPr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3" name="矩形 2">
              <a:extLst>
                <a:ext uri="{FF2B5EF4-FFF2-40B4-BE49-F238E27FC236}">
                  <a16:creationId xmlns:a16="http://schemas.microsoft.com/office/drawing/2014/main" id="{D29CA3EB-14B8-4C09-A7B0-865AB64ECD59}"/>
                </a:ext>
              </a:extLst>
            </p:cNvPr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4" name="矩形 2">
              <a:extLst>
                <a:ext uri="{FF2B5EF4-FFF2-40B4-BE49-F238E27FC236}">
                  <a16:creationId xmlns:a16="http://schemas.microsoft.com/office/drawing/2014/main" id="{75B57D83-6EEB-4B07-9D91-82E92F6B7F4D}"/>
                </a:ext>
              </a:extLst>
            </p:cNvPr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5" name="组合 164">
            <a:extLst>
              <a:ext uri="{FF2B5EF4-FFF2-40B4-BE49-F238E27FC236}">
                <a16:creationId xmlns:a16="http://schemas.microsoft.com/office/drawing/2014/main" id="{A4317FDA-200E-4637-A6E6-69F835C085F8}"/>
              </a:ext>
            </a:extLst>
          </p:cNvPr>
          <p:cNvGrpSpPr/>
          <p:nvPr/>
        </p:nvGrpSpPr>
        <p:grpSpPr>
          <a:xfrm flipH="1">
            <a:off x="6833040" y="-636958"/>
            <a:ext cx="2368153" cy="5789614"/>
            <a:chOff x="-56639" y="-632373"/>
            <a:chExt cx="2368153" cy="5789614"/>
          </a:xfrm>
        </p:grpSpPr>
        <p:sp>
          <p:nvSpPr>
            <p:cNvPr id="166" name="矩形 2">
              <a:extLst>
                <a:ext uri="{FF2B5EF4-FFF2-40B4-BE49-F238E27FC236}">
                  <a16:creationId xmlns:a16="http://schemas.microsoft.com/office/drawing/2014/main" id="{F242DB58-A3D9-448A-BBF9-040DAEFDE65C}"/>
                </a:ext>
              </a:extLst>
            </p:cNvPr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7" name="矩形 2">
              <a:extLst>
                <a:ext uri="{FF2B5EF4-FFF2-40B4-BE49-F238E27FC236}">
                  <a16:creationId xmlns:a16="http://schemas.microsoft.com/office/drawing/2014/main" id="{5DC70AF1-6501-41D4-8C14-70A1CBA617C5}"/>
                </a:ext>
              </a:extLst>
            </p:cNvPr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8" name="矩形 2">
              <a:extLst>
                <a:ext uri="{FF2B5EF4-FFF2-40B4-BE49-F238E27FC236}">
                  <a16:creationId xmlns:a16="http://schemas.microsoft.com/office/drawing/2014/main" id="{172B6999-B9B1-4874-BF98-8EB77078919C}"/>
                </a:ext>
              </a:extLst>
            </p:cNvPr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9" name="矩形 2">
              <a:extLst>
                <a:ext uri="{FF2B5EF4-FFF2-40B4-BE49-F238E27FC236}">
                  <a16:creationId xmlns:a16="http://schemas.microsoft.com/office/drawing/2014/main" id="{B2E96E1D-789A-444C-B1CC-DCBFFF30A3BE}"/>
                </a:ext>
              </a:extLst>
            </p:cNvPr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0" name="矩形 2">
              <a:extLst>
                <a:ext uri="{FF2B5EF4-FFF2-40B4-BE49-F238E27FC236}">
                  <a16:creationId xmlns:a16="http://schemas.microsoft.com/office/drawing/2014/main" id="{BFAD0ABE-9068-485E-8BED-37CBB36E7581}"/>
                </a:ext>
              </a:extLst>
            </p:cNvPr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1" name="矩形 2">
              <a:extLst>
                <a:ext uri="{FF2B5EF4-FFF2-40B4-BE49-F238E27FC236}">
                  <a16:creationId xmlns:a16="http://schemas.microsoft.com/office/drawing/2014/main" id="{BB0B7EBA-5CBC-4BF2-AFFD-7946E26EFE12}"/>
                </a:ext>
              </a:extLst>
            </p:cNvPr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2" name="矩形 2">
              <a:extLst>
                <a:ext uri="{FF2B5EF4-FFF2-40B4-BE49-F238E27FC236}">
                  <a16:creationId xmlns:a16="http://schemas.microsoft.com/office/drawing/2014/main" id="{709A9654-2265-483A-9652-964695BD54B0}"/>
                </a:ext>
              </a:extLst>
            </p:cNvPr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3" name="矩形 2">
              <a:extLst>
                <a:ext uri="{FF2B5EF4-FFF2-40B4-BE49-F238E27FC236}">
                  <a16:creationId xmlns:a16="http://schemas.microsoft.com/office/drawing/2014/main" id="{61252CD1-EE50-4662-A69E-19F4F37A3221}"/>
                </a:ext>
              </a:extLst>
            </p:cNvPr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4" name="矩形 2">
              <a:extLst>
                <a:ext uri="{FF2B5EF4-FFF2-40B4-BE49-F238E27FC236}">
                  <a16:creationId xmlns:a16="http://schemas.microsoft.com/office/drawing/2014/main" id="{8154BC73-FA9A-4432-B546-51990A6047F3}"/>
                </a:ext>
              </a:extLst>
            </p:cNvPr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5" name="矩形 2">
              <a:extLst>
                <a:ext uri="{FF2B5EF4-FFF2-40B4-BE49-F238E27FC236}">
                  <a16:creationId xmlns:a16="http://schemas.microsoft.com/office/drawing/2014/main" id="{617E6435-8005-46D8-A3A1-F14A5D3D77C3}"/>
                </a:ext>
              </a:extLst>
            </p:cNvPr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6" name="矩形 2">
              <a:extLst>
                <a:ext uri="{FF2B5EF4-FFF2-40B4-BE49-F238E27FC236}">
                  <a16:creationId xmlns:a16="http://schemas.microsoft.com/office/drawing/2014/main" id="{7CE278EA-5147-4278-BA47-B9DA950CF318}"/>
                </a:ext>
              </a:extLst>
            </p:cNvPr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7" name="矩形 2">
              <a:extLst>
                <a:ext uri="{FF2B5EF4-FFF2-40B4-BE49-F238E27FC236}">
                  <a16:creationId xmlns:a16="http://schemas.microsoft.com/office/drawing/2014/main" id="{251CEA55-D4F7-4C6D-BFFC-B1A20D757BCE}"/>
                </a:ext>
              </a:extLst>
            </p:cNvPr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8" name="矩形 2">
              <a:extLst>
                <a:ext uri="{FF2B5EF4-FFF2-40B4-BE49-F238E27FC236}">
                  <a16:creationId xmlns:a16="http://schemas.microsoft.com/office/drawing/2014/main" id="{408B6D29-DAC3-42AA-9115-4B15331CE87E}"/>
                </a:ext>
              </a:extLst>
            </p:cNvPr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9" name="矩形 2">
              <a:extLst>
                <a:ext uri="{FF2B5EF4-FFF2-40B4-BE49-F238E27FC236}">
                  <a16:creationId xmlns:a16="http://schemas.microsoft.com/office/drawing/2014/main" id="{EA917D1F-9BBA-4BC2-A72E-0DC60BAB1A2C}"/>
                </a:ext>
              </a:extLst>
            </p:cNvPr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0" name="矩形 2">
              <a:extLst>
                <a:ext uri="{FF2B5EF4-FFF2-40B4-BE49-F238E27FC236}">
                  <a16:creationId xmlns:a16="http://schemas.microsoft.com/office/drawing/2014/main" id="{C390E7A9-7E61-40F8-85E4-D1B3239C8FCB}"/>
                </a:ext>
              </a:extLst>
            </p:cNvPr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1" name="矩形 2">
              <a:extLst>
                <a:ext uri="{FF2B5EF4-FFF2-40B4-BE49-F238E27FC236}">
                  <a16:creationId xmlns:a16="http://schemas.microsoft.com/office/drawing/2014/main" id="{77FBFD12-B183-4654-912F-77B76F64080F}"/>
                </a:ext>
              </a:extLst>
            </p:cNvPr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2" name="矩形 2">
              <a:extLst>
                <a:ext uri="{FF2B5EF4-FFF2-40B4-BE49-F238E27FC236}">
                  <a16:creationId xmlns:a16="http://schemas.microsoft.com/office/drawing/2014/main" id="{5B2765EA-595B-4272-9DF9-EFBF0B42E425}"/>
                </a:ext>
              </a:extLst>
            </p:cNvPr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3" name="矩形 2">
              <a:extLst>
                <a:ext uri="{FF2B5EF4-FFF2-40B4-BE49-F238E27FC236}">
                  <a16:creationId xmlns:a16="http://schemas.microsoft.com/office/drawing/2014/main" id="{236089CE-0EFA-4A2D-AF34-99B05F6EE0EA}"/>
                </a:ext>
              </a:extLst>
            </p:cNvPr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4" name="矩形 2">
              <a:extLst>
                <a:ext uri="{FF2B5EF4-FFF2-40B4-BE49-F238E27FC236}">
                  <a16:creationId xmlns:a16="http://schemas.microsoft.com/office/drawing/2014/main" id="{103E6610-455A-4ED9-ADCB-04E33A31480D}"/>
                </a:ext>
              </a:extLst>
            </p:cNvPr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5" name="矩形 2">
              <a:extLst>
                <a:ext uri="{FF2B5EF4-FFF2-40B4-BE49-F238E27FC236}">
                  <a16:creationId xmlns:a16="http://schemas.microsoft.com/office/drawing/2014/main" id="{03A51A0B-624D-46CA-8706-6413F24899FA}"/>
                </a:ext>
              </a:extLst>
            </p:cNvPr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6" name="矩形 2">
              <a:extLst>
                <a:ext uri="{FF2B5EF4-FFF2-40B4-BE49-F238E27FC236}">
                  <a16:creationId xmlns:a16="http://schemas.microsoft.com/office/drawing/2014/main" id="{B35A851D-CE34-4A45-AF66-47F87B150ACC}"/>
                </a:ext>
              </a:extLst>
            </p:cNvPr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7" name="矩形 2">
              <a:extLst>
                <a:ext uri="{FF2B5EF4-FFF2-40B4-BE49-F238E27FC236}">
                  <a16:creationId xmlns:a16="http://schemas.microsoft.com/office/drawing/2014/main" id="{731750D5-FD35-4CD8-8B90-C223561F1593}"/>
                </a:ext>
              </a:extLst>
            </p:cNvPr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8" name="矩形 2">
              <a:extLst>
                <a:ext uri="{FF2B5EF4-FFF2-40B4-BE49-F238E27FC236}">
                  <a16:creationId xmlns:a16="http://schemas.microsoft.com/office/drawing/2014/main" id="{1558E2C1-4A80-470E-B5E5-38FBE9B6F7FC}"/>
                </a:ext>
              </a:extLst>
            </p:cNvPr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9" name="矩形 2">
              <a:extLst>
                <a:ext uri="{FF2B5EF4-FFF2-40B4-BE49-F238E27FC236}">
                  <a16:creationId xmlns:a16="http://schemas.microsoft.com/office/drawing/2014/main" id="{D73EFA8F-498A-4905-BFE6-7EA31617718A}"/>
                </a:ext>
              </a:extLst>
            </p:cNvPr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0" name="矩形 2">
              <a:extLst>
                <a:ext uri="{FF2B5EF4-FFF2-40B4-BE49-F238E27FC236}">
                  <a16:creationId xmlns:a16="http://schemas.microsoft.com/office/drawing/2014/main" id="{E565F41D-AF93-4398-8440-E7624396BA3F}"/>
                </a:ext>
              </a:extLst>
            </p:cNvPr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1" name="矩形 2">
              <a:extLst>
                <a:ext uri="{FF2B5EF4-FFF2-40B4-BE49-F238E27FC236}">
                  <a16:creationId xmlns:a16="http://schemas.microsoft.com/office/drawing/2014/main" id="{30EA597F-6EFE-4E9B-84BD-CBD669FDB202}"/>
                </a:ext>
              </a:extLst>
            </p:cNvPr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2" name="矩形 2">
              <a:extLst>
                <a:ext uri="{FF2B5EF4-FFF2-40B4-BE49-F238E27FC236}">
                  <a16:creationId xmlns:a16="http://schemas.microsoft.com/office/drawing/2014/main" id="{EF69A437-344C-4DD9-A02D-4438D3CC8953}"/>
                </a:ext>
              </a:extLst>
            </p:cNvPr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3" name="矩形 2">
              <a:extLst>
                <a:ext uri="{FF2B5EF4-FFF2-40B4-BE49-F238E27FC236}">
                  <a16:creationId xmlns:a16="http://schemas.microsoft.com/office/drawing/2014/main" id="{D8A7B4C5-95EA-4E0C-B618-1E577D535CF2}"/>
                </a:ext>
              </a:extLst>
            </p:cNvPr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4" name="矩形 2">
              <a:extLst>
                <a:ext uri="{FF2B5EF4-FFF2-40B4-BE49-F238E27FC236}">
                  <a16:creationId xmlns:a16="http://schemas.microsoft.com/office/drawing/2014/main" id="{42A52867-2DBE-43C8-B34E-ABDE311E6DA0}"/>
                </a:ext>
              </a:extLst>
            </p:cNvPr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5" name="矩形 2">
              <a:extLst>
                <a:ext uri="{FF2B5EF4-FFF2-40B4-BE49-F238E27FC236}">
                  <a16:creationId xmlns:a16="http://schemas.microsoft.com/office/drawing/2014/main" id="{6E814A63-527A-4601-A8BD-E192BE5F4489}"/>
                </a:ext>
              </a:extLst>
            </p:cNvPr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6" name="矩形 2">
              <a:extLst>
                <a:ext uri="{FF2B5EF4-FFF2-40B4-BE49-F238E27FC236}">
                  <a16:creationId xmlns:a16="http://schemas.microsoft.com/office/drawing/2014/main" id="{58AC1EA3-9127-46E0-9866-F67B1E8242E0}"/>
                </a:ext>
              </a:extLst>
            </p:cNvPr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7" name="矩形 2">
              <a:extLst>
                <a:ext uri="{FF2B5EF4-FFF2-40B4-BE49-F238E27FC236}">
                  <a16:creationId xmlns:a16="http://schemas.microsoft.com/office/drawing/2014/main" id="{C5692BA5-EF45-40E9-B7D2-662AFDD02807}"/>
                </a:ext>
              </a:extLst>
            </p:cNvPr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8" name="矩形 2">
              <a:extLst>
                <a:ext uri="{FF2B5EF4-FFF2-40B4-BE49-F238E27FC236}">
                  <a16:creationId xmlns:a16="http://schemas.microsoft.com/office/drawing/2014/main" id="{CBE76EFC-AE6E-4879-B3F1-4C320470F822}"/>
                </a:ext>
              </a:extLst>
            </p:cNvPr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9" name="矩形 2">
              <a:extLst>
                <a:ext uri="{FF2B5EF4-FFF2-40B4-BE49-F238E27FC236}">
                  <a16:creationId xmlns:a16="http://schemas.microsoft.com/office/drawing/2014/main" id="{D107777E-9E2D-483D-A2AF-5688433BA0FF}"/>
                </a:ext>
              </a:extLst>
            </p:cNvPr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9658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文本框 32">
            <a:extLst>
              <a:ext uri="{FF2B5EF4-FFF2-40B4-BE49-F238E27FC236}">
                <a16:creationId xmlns:a16="http://schemas.microsoft.com/office/drawing/2014/main" id="{335B5295-3778-4952-A9F8-DC0A83797205}"/>
              </a:ext>
            </a:extLst>
          </p:cNvPr>
          <p:cNvSpPr txBox="1"/>
          <p:nvPr/>
        </p:nvSpPr>
        <p:spPr>
          <a:xfrm>
            <a:off x="608971" y="123478"/>
            <a:ext cx="3963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學雜費減免</a:t>
            </a:r>
            <a:endParaRPr lang="zh-CN" altLang="en-US" sz="120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467544" y="601779"/>
            <a:ext cx="8362950" cy="45259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若有二種選擇以上，請擇優申請，例如同</a:t>
            </a:r>
            <a:endParaRPr lang="en-US" altLang="zh-TW" b="1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itchFamily="34" charset="0"/>
              <a:buNone/>
            </a:pPr>
            <a:r>
              <a:rPr lang="zh-TW" altLang="en-US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  時具有低收入戶減免及高中職免學費方案，</a:t>
            </a:r>
            <a:endParaRPr lang="en-US" altLang="zh-TW" b="1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itchFamily="34" charset="0"/>
              <a:buNone/>
            </a:pPr>
            <a:r>
              <a:rPr lang="zh-TW" altLang="en-US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  請選擇低收減免申請，會計室完成程序後，</a:t>
            </a:r>
            <a:endParaRPr lang="en-US" altLang="zh-TW" b="1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itchFamily="34" charset="0"/>
              <a:buNone/>
            </a:pPr>
            <a:r>
              <a:rPr lang="zh-TW" altLang="en-US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  會將補助差額匯入帳戶中</a:t>
            </a:r>
            <a:r>
              <a:rPr lang="en-US" altLang="en-US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>
              <a:buFont typeface="Arial" pitchFamily="34" charset="0"/>
              <a:buNone/>
            </a:pPr>
            <a:r>
              <a:rPr lang="en-US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本學期補繳學雜費減免相關資料期限為第</a:t>
            </a:r>
            <a:endParaRPr lang="en-US" altLang="zh-TW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itchFamily="34" charset="0"/>
              <a:buNone/>
            </a:pP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週前</a:t>
            </a:r>
            <a:r>
              <a:rPr lang="en-US" altLang="en-US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相關文件請繳交至</a:t>
            </a:r>
            <a:r>
              <a:rPr lang="zh-TW" altLang="en-US" sz="4400" b="1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課外活動指導組</a:t>
            </a:r>
            <a:r>
              <a:rPr lang="zh-TW" altLang="en-US" b="1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124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Rot="1" noChangeArrowheads="1"/>
          </p:cNvSpPr>
          <p:nvPr/>
        </p:nvSpPr>
        <p:spPr>
          <a:xfrm>
            <a:off x="539552" y="987574"/>
            <a:ext cx="8207375" cy="33115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志工服務：本學期志工及人文時數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小時，</a:t>
            </a: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Wingdings 2" panose="05020102010507070707" pitchFamily="18" charset="2"/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須於</a:t>
            </a: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完成登錄。       </a:t>
            </a: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請務必上網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確認時數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登錄是否正確，避免遺憾。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871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Rot="1" noChangeArrowheads="1"/>
          </p:cNvSpPr>
          <p:nvPr/>
        </p:nvSpPr>
        <p:spPr>
          <a:xfrm>
            <a:off x="683568" y="555526"/>
            <a:ext cx="8207375" cy="511333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人文時數確認請至</a:t>
            </a:r>
            <a:r>
              <a:rPr lang="zh-TW" altLang="en-US" sz="4400" u="sng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個人參加活動紀錄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中查詢。</a:t>
            </a: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全人教育中心博雅講座人文藝術學群時數</a:t>
            </a:r>
            <a:r>
              <a:rPr lang="zh-TW" altLang="en-US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不等同人文時數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，請同學特別注意。</a:t>
            </a:r>
            <a:endParaRPr lang="en-US" altLang="zh-TW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原住民獎助生相關查詢連結</a:t>
            </a:r>
            <a:r>
              <a:rPr lang="en-US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6176" y="3112194"/>
            <a:ext cx="1944216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5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 rot="5400000">
            <a:off x="-622431" y="-511446"/>
            <a:ext cx="2637494" cy="150591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6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2"/>
          <p:cNvSpPr/>
          <p:nvPr/>
        </p:nvSpPr>
        <p:spPr>
          <a:xfrm rot="5400000">
            <a:off x="-335752" y="1125526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2"/>
          <p:cNvSpPr/>
          <p:nvPr/>
        </p:nvSpPr>
        <p:spPr>
          <a:xfrm rot="5400000">
            <a:off x="440446" y="1590202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"/>
          <p:cNvSpPr/>
          <p:nvPr/>
        </p:nvSpPr>
        <p:spPr>
          <a:xfrm rot="5400000">
            <a:off x="315136" y="412526"/>
            <a:ext cx="1302985" cy="65026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2"/>
          <p:cNvSpPr/>
          <p:nvPr/>
        </p:nvSpPr>
        <p:spPr>
          <a:xfrm rot="5400000">
            <a:off x="906560" y="1928305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2"/>
          <p:cNvSpPr/>
          <p:nvPr/>
        </p:nvSpPr>
        <p:spPr>
          <a:xfrm rot="5400000">
            <a:off x="906560" y="2456469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2"/>
          <p:cNvSpPr/>
          <p:nvPr/>
        </p:nvSpPr>
        <p:spPr>
          <a:xfrm rot="5400000">
            <a:off x="440446" y="2391946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2"/>
          <p:cNvSpPr/>
          <p:nvPr/>
        </p:nvSpPr>
        <p:spPr>
          <a:xfrm rot="5400000">
            <a:off x="367402" y="3265808"/>
            <a:ext cx="1094318" cy="54612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2"/>
          <p:cNvSpPr/>
          <p:nvPr/>
        </p:nvSpPr>
        <p:spPr>
          <a:xfrm rot="5400000">
            <a:off x="486335" y="4257951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2"/>
          <p:cNvSpPr/>
          <p:nvPr/>
        </p:nvSpPr>
        <p:spPr>
          <a:xfrm rot="5400000">
            <a:off x="-335752" y="4444812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2"/>
          <p:cNvSpPr/>
          <p:nvPr/>
        </p:nvSpPr>
        <p:spPr>
          <a:xfrm rot="5400000">
            <a:off x="486335" y="4918502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2"/>
          <p:cNvSpPr/>
          <p:nvPr/>
        </p:nvSpPr>
        <p:spPr>
          <a:xfrm rot="5400000">
            <a:off x="795492" y="4608759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2"/>
          <p:cNvSpPr/>
          <p:nvPr/>
        </p:nvSpPr>
        <p:spPr>
          <a:xfrm rot="5400000">
            <a:off x="1106720" y="4305215"/>
            <a:ext cx="611216" cy="30503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"/>
          <p:cNvSpPr/>
          <p:nvPr/>
        </p:nvSpPr>
        <p:spPr>
          <a:xfrm rot="5400000">
            <a:off x="1104649" y="3687800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"/>
          <p:cNvSpPr/>
          <p:nvPr/>
        </p:nvSpPr>
        <p:spPr>
          <a:xfrm rot="5400000">
            <a:off x="-233773" y="3135261"/>
            <a:ext cx="935087" cy="46754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"/>
          <p:cNvSpPr/>
          <p:nvPr/>
        </p:nvSpPr>
        <p:spPr>
          <a:xfrm rot="5400000">
            <a:off x="-457281" y="119735"/>
            <a:ext cx="1829122" cy="9145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"/>
          <p:cNvSpPr/>
          <p:nvPr/>
        </p:nvSpPr>
        <p:spPr>
          <a:xfrm rot="5400000">
            <a:off x="151528" y="1502693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"/>
          <p:cNvSpPr/>
          <p:nvPr/>
        </p:nvSpPr>
        <p:spPr>
          <a:xfrm rot="5400000">
            <a:off x="151528" y="2523478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"/>
          <p:cNvSpPr/>
          <p:nvPr/>
        </p:nvSpPr>
        <p:spPr>
          <a:xfrm rot="5400000">
            <a:off x="-75391" y="3863968"/>
            <a:ext cx="957086" cy="4776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2"/>
          <p:cNvSpPr/>
          <p:nvPr/>
        </p:nvSpPr>
        <p:spPr>
          <a:xfrm rot="5400000">
            <a:off x="1306481" y="1479337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2"/>
          <p:cNvSpPr/>
          <p:nvPr/>
        </p:nvSpPr>
        <p:spPr>
          <a:xfrm rot="5400000">
            <a:off x="-700570" y="1070967"/>
            <a:ext cx="2571422" cy="128327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矩形 2"/>
          <p:cNvSpPr/>
          <p:nvPr/>
        </p:nvSpPr>
        <p:spPr>
          <a:xfrm rot="5400000">
            <a:off x="-407031" y="2913873"/>
            <a:ext cx="1398922" cy="6981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2"/>
          <p:cNvSpPr/>
          <p:nvPr/>
        </p:nvSpPr>
        <p:spPr>
          <a:xfrm rot="5400000">
            <a:off x="361002" y="4020142"/>
            <a:ext cx="1092871" cy="54540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矩形 2"/>
          <p:cNvSpPr/>
          <p:nvPr/>
        </p:nvSpPr>
        <p:spPr>
          <a:xfrm rot="5400000">
            <a:off x="1277524" y="3061881"/>
            <a:ext cx="546433" cy="27270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2"/>
          <p:cNvSpPr/>
          <p:nvPr/>
        </p:nvSpPr>
        <p:spPr>
          <a:xfrm rot="5400000">
            <a:off x="1747240" y="2233233"/>
            <a:ext cx="302735" cy="15108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矩形 2"/>
          <p:cNvSpPr/>
          <p:nvPr/>
        </p:nvSpPr>
        <p:spPr>
          <a:xfrm rot="5400000">
            <a:off x="1687430" y="2829651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2"/>
          <p:cNvSpPr/>
          <p:nvPr/>
        </p:nvSpPr>
        <p:spPr>
          <a:xfrm rot="5400000">
            <a:off x="1501312" y="4527089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2"/>
          <p:cNvSpPr/>
          <p:nvPr/>
        </p:nvSpPr>
        <p:spPr>
          <a:xfrm rot="5400000">
            <a:off x="1164999" y="5043965"/>
            <a:ext cx="428960" cy="21407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矩形 2"/>
          <p:cNvSpPr/>
          <p:nvPr/>
        </p:nvSpPr>
        <p:spPr>
          <a:xfrm rot="5400000">
            <a:off x="-470723" y="2550230"/>
            <a:ext cx="1882895" cy="94145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矩形 2"/>
          <p:cNvSpPr/>
          <p:nvPr/>
        </p:nvSpPr>
        <p:spPr>
          <a:xfrm rot="5400000">
            <a:off x="197724" y="4516526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矩形 2"/>
          <p:cNvSpPr/>
          <p:nvPr/>
        </p:nvSpPr>
        <p:spPr>
          <a:xfrm rot="5400000">
            <a:off x="176184" y="1235392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矩形 2"/>
          <p:cNvSpPr/>
          <p:nvPr/>
        </p:nvSpPr>
        <p:spPr>
          <a:xfrm rot="5400000">
            <a:off x="1184628" y="2196878"/>
            <a:ext cx="528165" cy="264083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矩形 2"/>
          <p:cNvSpPr/>
          <p:nvPr/>
        </p:nvSpPr>
        <p:spPr>
          <a:xfrm rot="5400000">
            <a:off x="1226534" y="542473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矩形 2"/>
          <p:cNvSpPr/>
          <p:nvPr/>
        </p:nvSpPr>
        <p:spPr>
          <a:xfrm rot="16200000">
            <a:off x="7402359" y="1913156"/>
            <a:ext cx="2340562" cy="117028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8" name="矩形 2"/>
          <p:cNvSpPr/>
          <p:nvPr/>
        </p:nvSpPr>
        <p:spPr>
          <a:xfrm rot="16200000">
            <a:off x="8150524" y="3620765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矩形 2"/>
          <p:cNvSpPr/>
          <p:nvPr/>
        </p:nvSpPr>
        <p:spPr>
          <a:xfrm rot="16200000">
            <a:off x="7913119" y="3425486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矩形 2"/>
          <p:cNvSpPr/>
          <p:nvPr/>
        </p:nvSpPr>
        <p:spPr>
          <a:xfrm rot="16200000">
            <a:off x="7539660" y="4355011"/>
            <a:ext cx="1302985" cy="65026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矩形 2"/>
          <p:cNvSpPr/>
          <p:nvPr/>
        </p:nvSpPr>
        <p:spPr>
          <a:xfrm rot="16200000">
            <a:off x="7704062" y="3216430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矩形 2"/>
          <p:cNvSpPr/>
          <p:nvPr/>
        </p:nvSpPr>
        <p:spPr>
          <a:xfrm rot="16200000">
            <a:off x="7704062" y="2688266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3" name="矩形 2"/>
          <p:cNvSpPr/>
          <p:nvPr/>
        </p:nvSpPr>
        <p:spPr>
          <a:xfrm rot="16200000">
            <a:off x="7913119" y="2623742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4" name="矩形 2"/>
          <p:cNvSpPr/>
          <p:nvPr/>
        </p:nvSpPr>
        <p:spPr>
          <a:xfrm rot="16200000">
            <a:off x="7696061" y="1605865"/>
            <a:ext cx="1094318" cy="54612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矩形 2"/>
          <p:cNvSpPr/>
          <p:nvPr/>
        </p:nvSpPr>
        <p:spPr>
          <a:xfrm rot="16200000">
            <a:off x="8051961" y="850689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6" name="矩形 2"/>
          <p:cNvSpPr/>
          <p:nvPr/>
        </p:nvSpPr>
        <p:spPr>
          <a:xfrm rot="16200000">
            <a:off x="8150524" y="301479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矩形 2"/>
          <p:cNvSpPr/>
          <p:nvPr/>
        </p:nvSpPr>
        <p:spPr>
          <a:xfrm rot="16200000">
            <a:off x="8051961" y="190138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8" name="矩形 2"/>
          <p:cNvSpPr/>
          <p:nvPr/>
        </p:nvSpPr>
        <p:spPr>
          <a:xfrm rot="16200000">
            <a:off x="7742804" y="499881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9" name="矩形 2"/>
          <p:cNvSpPr/>
          <p:nvPr/>
        </p:nvSpPr>
        <p:spPr>
          <a:xfrm rot="16200000">
            <a:off x="7439845" y="807552"/>
            <a:ext cx="611216" cy="30503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0" name="矩形 2"/>
          <p:cNvSpPr/>
          <p:nvPr/>
        </p:nvSpPr>
        <p:spPr>
          <a:xfrm rot="16200000">
            <a:off x="7433647" y="1420840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矩形 2"/>
          <p:cNvSpPr/>
          <p:nvPr/>
        </p:nvSpPr>
        <p:spPr>
          <a:xfrm rot="16200000">
            <a:off x="8456467" y="1814992"/>
            <a:ext cx="935087" cy="46754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" name="矩形 2"/>
          <p:cNvSpPr/>
          <p:nvPr/>
        </p:nvSpPr>
        <p:spPr>
          <a:xfrm rot="16200000">
            <a:off x="7785940" y="4383500"/>
            <a:ext cx="1829122" cy="9145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3" name="矩形 2"/>
          <p:cNvSpPr/>
          <p:nvPr/>
        </p:nvSpPr>
        <p:spPr>
          <a:xfrm rot="16200000">
            <a:off x="8427737" y="3626393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4" name="矩形 2"/>
          <p:cNvSpPr/>
          <p:nvPr/>
        </p:nvSpPr>
        <p:spPr>
          <a:xfrm rot="16200000">
            <a:off x="8427737" y="2605608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矩形 2"/>
          <p:cNvSpPr/>
          <p:nvPr/>
        </p:nvSpPr>
        <p:spPr>
          <a:xfrm rot="16200000">
            <a:off x="8276086" y="1076191"/>
            <a:ext cx="957086" cy="4776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矩形 2"/>
          <p:cNvSpPr/>
          <p:nvPr/>
        </p:nvSpPr>
        <p:spPr>
          <a:xfrm rot="16200000">
            <a:off x="7491229" y="3814035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7" name="矩形 2"/>
          <p:cNvSpPr/>
          <p:nvPr/>
        </p:nvSpPr>
        <p:spPr>
          <a:xfrm rot="16200000">
            <a:off x="7286929" y="3063551"/>
            <a:ext cx="2571422" cy="128327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8" name="矩形 2"/>
          <p:cNvSpPr/>
          <p:nvPr/>
        </p:nvSpPr>
        <p:spPr>
          <a:xfrm rot="16200000">
            <a:off x="8165890" y="1805786"/>
            <a:ext cx="1398922" cy="6981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矩形 2"/>
          <p:cNvSpPr/>
          <p:nvPr/>
        </p:nvSpPr>
        <p:spPr>
          <a:xfrm rot="16200000">
            <a:off x="7703908" y="852253"/>
            <a:ext cx="1092871" cy="54540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矩形 2"/>
          <p:cNvSpPr/>
          <p:nvPr/>
        </p:nvSpPr>
        <p:spPr>
          <a:xfrm rot="16200000">
            <a:off x="7135069" y="4083577"/>
            <a:ext cx="546433" cy="27270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矩形 2"/>
          <p:cNvSpPr/>
          <p:nvPr/>
        </p:nvSpPr>
        <p:spPr>
          <a:xfrm rot="16200000">
            <a:off x="7258114" y="1919896"/>
            <a:ext cx="302735" cy="15108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" name="矩形 2"/>
          <p:cNvSpPr/>
          <p:nvPr/>
        </p:nvSpPr>
        <p:spPr>
          <a:xfrm rot="16200000">
            <a:off x="7281990" y="2426460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矩形 2"/>
          <p:cNvSpPr/>
          <p:nvPr/>
        </p:nvSpPr>
        <p:spPr>
          <a:xfrm rot="16200000">
            <a:off x="7396060" y="760750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矩形 2"/>
          <p:cNvSpPr/>
          <p:nvPr/>
        </p:nvSpPr>
        <p:spPr>
          <a:xfrm rot="16200000">
            <a:off x="7563822" y="159758"/>
            <a:ext cx="428960" cy="21407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矩形 2"/>
          <p:cNvSpPr/>
          <p:nvPr/>
        </p:nvSpPr>
        <p:spPr>
          <a:xfrm rot="16200000">
            <a:off x="7745609" y="1926117"/>
            <a:ext cx="1882895" cy="94145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矩形 2"/>
          <p:cNvSpPr/>
          <p:nvPr/>
        </p:nvSpPr>
        <p:spPr>
          <a:xfrm rot="16200000">
            <a:off x="8071565" y="457024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矩形 2"/>
          <p:cNvSpPr/>
          <p:nvPr/>
        </p:nvSpPr>
        <p:spPr>
          <a:xfrm rot="16200000">
            <a:off x="8093105" y="3738158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矩形 2"/>
          <p:cNvSpPr/>
          <p:nvPr/>
        </p:nvSpPr>
        <p:spPr>
          <a:xfrm rot="16200000">
            <a:off x="7444988" y="2956836"/>
            <a:ext cx="528165" cy="264083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" name="矩形 2"/>
          <p:cNvSpPr/>
          <p:nvPr/>
        </p:nvSpPr>
        <p:spPr>
          <a:xfrm rot="16200000">
            <a:off x="7670838" y="4745366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0" name="矩形 2"/>
          <p:cNvSpPr/>
          <p:nvPr/>
        </p:nvSpPr>
        <p:spPr>
          <a:xfrm rot="16200000">
            <a:off x="6602252" y="1252110"/>
            <a:ext cx="221029" cy="11030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1" name="矩形 2"/>
          <p:cNvSpPr/>
          <p:nvPr/>
        </p:nvSpPr>
        <p:spPr>
          <a:xfrm rot="16200000">
            <a:off x="6789362" y="863370"/>
            <a:ext cx="346918" cy="17313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" name="矩形 2"/>
          <p:cNvSpPr/>
          <p:nvPr/>
        </p:nvSpPr>
        <p:spPr>
          <a:xfrm rot="5400000">
            <a:off x="2373847" y="3995607"/>
            <a:ext cx="151366" cy="7554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" name="矩形 2"/>
          <p:cNvSpPr/>
          <p:nvPr/>
        </p:nvSpPr>
        <p:spPr>
          <a:xfrm rot="5400000">
            <a:off x="2143823" y="4294172"/>
            <a:ext cx="223729" cy="111653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6" name="矩形 2"/>
          <p:cNvSpPr/>
          <p:nvPr/>
        </p:nvSpPr>
        <p:spPr>
          <a:xfrm rot="5400000">
            <a:off x="954577" y="553142"/>
            <a:ext cx="2388807" cy="119214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9" name="矩形 2"/>
          <p:cNvSpPr/>
          <p:nvPr/>
        </p:nvSpPr>
        <p:spPr>
          <a:xfrm rot="16200000" flipH="1">
            <a:off x="5815089" y="1807217"/>
            <a:ext cx="4052969" cy="214730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0" name="矩形 2"/>
          <p:cNvSpPr/>
          <p:nvPr/>
        </p:nvSpPr>
        <p:spPr>
          <a:xfrm rot="16200000" flipH="1">
            <a:off x="5726344" y="181545"/>
            <a:ext cx="2384235" cy="11898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" name="矩形 2"/>
          <p:cNvSpPr/>
          <p:nvPr/>
        </p:nvSpPr>
        <p:spPr>
          <a:xfrm rot="16200000">
            <a:off x="6556517" y="2723944"/>
            <a:ext cx="3610375" cy="180519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4" name="矩形 2"/>
          <p:cNvSpPr/>
          <p:nvPr/>
        </p:nvSpPr>
        <p:spPr>
          <a:xfrm rot="16200000">
            <a:off x="6187228" y="3832378"/>
            <a:ext cx="940772" cy="47038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05919" y="2249577"/>
            <a:ext cx="57744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</a:t>
            </a:r>
            <a:r>
              <a:rPr lang="zh-TW" altLang="en-US" sz="540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謝</a:t>
            </a:r>
            <a:r>
              <a:rPr lang="zh-TW" altLang="en-US" sz="5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</a:t>
            </a:r>
            <a:r>
              <a:rPr lang="zh-CN" altLang="en-US" sz="540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TW" altLang="en-US" sz="5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閱讀</a:t>
            </a:r>
            <a:endParaRPr lang="zh-CN" altLang="en-US" sz="54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0930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1500"/>
                            </p:stCondLst>
                            <p:childTnLst>
                              <p:par>
                                <p:cTn id="286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8571"/>
                                  </p:iterate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7" presetID="2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1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6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6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2" presetClass="entr" presetSubtype="2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6" grpId="0" animBg="1"/>
      <p:bldP spid="119" grpId="0" animBg="1"/>
      <p:bldP spid="120" grpId="0" animBg="1"/>
      <p:bldP spid="123" grpId="0" animBg="1"/>
      <p:bldP spid="12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-56639" y="-632373"/>
            <a:ext cx="2368153" cy="5789614"/>
            <a:chOff x="-56639" y="-632373"/>
            <a:chExt cx="2368153" cy="5789614"/>
          </a:xfrm>
        </p:grpSpPr>
        <p:sp>
          <p:nvSpPr>
            <p:cNvPr id="59" name="矩形 2"/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0" name="矩形 2"/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1" name="矩形 2"/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" name="矩形 2"/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3" name="矩形 2"/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4" name="矩形 2"/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5" name="矩形 2"/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6" name="矩形 2"/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7" name="矩形 2"/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8" name="矩形 2"/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9" name="矩形 2"/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0" name="矩形 2"/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" name="矩形 2"/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2" name="矩形 2"/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3" name="矩形 2"/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4" name="矩形 2"/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5" name="矩形 2"/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6" name="矩形 2"/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7" name="矩形 2"/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8" name="矩形 2"/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9" name="矩形 2"/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0" name="矩形 2"/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1" name="矩形 2"/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" name="矩形 2"/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3" name="矩形 2"/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4" name="矩形 2"/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5" name="矩形 2"/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6" name="矩形 2"/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7" name="矩形 2"/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8" name="矩形 2"/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9" name="矩形 2"/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0" name="矩形 2"/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1" name="矩形 2"/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3" name="矩形 2"/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31" name="直接连接符 30"/>
          <p:cNvCxnSpPr/>
          <p:nvPr/>
        </p:nvCxnSpPr>
        <p:spPr>
          <a:xfrm>
            <a:off x="3708558" y="438504"/>
            <a:ext cx="3730607" cy="432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3708558" y="1257804"/>
            <a:ext cx="373060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V="1">
            <a:off x="3708558" y="2056230"/>
            <a:ext cx="3730607" cy="2087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3708558" y="2896404"/>
            <a:ext cx="379176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 flipV="1">
            <a:off x="3708558" y="3702831"/>
            <a:ext cx="3791764" cy="12873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11"/>
          <p:cNvSpPr>
            <a:spLocks noChangeArrowheads="1"/>
          </p:cNvSpPr>
          <p:nvPr/>
        </p:nvSpPr>
        <p:spPr bwMode="gray">
          <a:xfrm>
            <a:off x="4441922" y="1390613"/>
            <a:ext cx="3486502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zh-TW" altLang="en-US" sz="2000" b="1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五專原住民獎助生獎助合約</a:t>
            </a:r>
            <a:endParaRPr lang="zh-CN" altLang="en-US" sz="2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Rectangle 11"/>
          <p:cNvSpPr>
            <a:spLocks noChangeArrowheads="1"/>
          </p:cNvSpPr>
          <p:nvPr/>
        </p:nvSpPr>
        <p:spPr bwMode="gray">
          <a:xfrm>
            <a:off x="4419156" y="2221689"/>
            <a:ext cx="3731132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zh-TW" altLang="en-US" sz="2000" b="1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五專原住民獎助生獎助項目</a:t>
            </a:r>
            <a:endParaRPr lang="zh-CN" altLang="en-US" sz="2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Rectangle 11"/>
          <p:cNvSpPr>
            <a:spLocks noChangeArrowheads="1"/>
          </p:cNvSpPr>
          <p:nvPr/>
        </p:nvSpPr>
        <p:spPr bwMode="gray">
          <a:xfrm>
            <a:off x="4500644" y="559537"/>
            <a:ext cx="3672410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zh-TW" altLang="en-US" sz="2000" b="1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五專原住民獎助生獎助條件</a:t>
            </a:r>
            <a:endParaRPr lang="zh-CN" altLang="en-US" sz="2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3636548" y="463966"/>
            <a:ext cx="710599" cy="773822"/>
            <a:chOff x="550069" y="1100038"/>
            <a:chExt cx="710599" cy="773822"/>
          </a:xfrm>
        </p:grpSpPr>
        <p:sp>
          <p:nvSpPr>
            <p:cNvPr id="94" name="矩形 2"/>
            <p:cNvSpPr/>
            <p:nvPr/>
          </p:nvSpPr>
          <p:spPr>
            <a:xfrm rot="5400000">
              <a:off x="554462" y="1167653"/>
              <a:ext cx="773822" cy="638591"/>
            </a:xfrm>
            <a:custGeom>
              <a:avLst/>
              <a:gdLst/>
              <a:ahLst/>
              <a:cxnLst/>
              <a:rect l="l" t="t" r="r" b="b"/>
              <a:pathLst>
                <a:path w="811496" h="669681">
                  <a:moveTo>
                    <a:pt x="1" y="405747"/>
                  </a:moveTo>
                  <a:lnTo>
                    <a:pt x="405749" y="0"/>
                  </a:lnTo>
                  <a:lnTo>
                    <a:pt x="811495" y="405747"/>
                  </a:lnTo>
                  <a:close/>
                  <a:moveTo>
                    <a:pt x="0" y="669681"/>
                  </a:moveTo>
                  <a:lnTo>
                    <a:pt x="0" y="405748"/>
                  </a:lnTo>
                  <a:lnTo>
                    <a:pt x="811496" y="405748"/>
                  </a:lnTo>
                  <a:lnTo>
                    <a:pt x="811496" y="66968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0069" y="1175365"/>
              <a:ext cx="66556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8" name="矩形 2"/>
          <p:cNvSpPr/>
          <p:nvPr/>
        </p:nvSpPr>
        <p:spPr>
          <a:xfrm rot="5400000">
            <a:off x="3640941" y="1350023"/>
            <a:ext cx="773822" cy="638591"/>
          </a:xfrm>
          <a:custGeom>
            <a:avLst/>
            <a:gdLst/>
            <a:ahLst/>
            <a:cxnLst/>
            <a:rect l="l" t="t" r="r" b="b"/>
            <a:pathLst>
              <a:path w="811496" h="669681">
                <a:moveTo>
                  <a:pt x="1" y="405747"/>
                </a:moveTo>
                <a:lnTo>
                  <a:pt x="405749" y="0"/>
                </a:lnTo>
                <a:lnTo>
                  <a:pt x="811495" y="405747"/>
                </a:lnTo>
                <a:close/>
                <a:moveTo>
                  <a:pt x="0" y="669681"/>
                </a:moveTo>
                <a:lnTo>
                  <a:pt x="0" y="405748"/>
                </a:lnTo>
                <a:lnTo>
                  <a:pt x="811496" y="405748"/>
                </a:lnTo>
                <a:lnTo>
                  <a:pt x="811496" y="66968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636548" y="1365289"/>
            <a:ext cx="6655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矩形 2"/>
          <p:cNvSpPr/>
          <p:nvPr/>
        </p:nvSpPr>
        <p:spPr>
          <a:xfrm rot="5400000">
            <a:off x="3640941" y="2165069"/>
            <a:ext cx="773822" cy="638591"/>
          </a:xfrm>
          <a:custGeom>
            <a:avLst/>
            <a:gdLst/>
            <a:ahLst/>
            <a:cxnLst/>
            <a:rect l="l" t="t" r="r" b="b"/>
            <a:pathLst>
              <a:path w="811496" h="669681">
                <a:moveTo>
                  <a:pt x="1" y="405747"/>
                </a:moveTo>
                <a:lnTo>
                  <a:pt x="405749" y="0"/>
                </a:lnTo>
                <a:lnTo>
                  <a:pt x="811495" y="405747"/>
                </a:lnTo>
                <a:close/>
                <a:moveTo>
                  <a:pt x="0" y="669681"/>
                </a:moveTo>
                <a:lnTo>
                  <a:pt x="0" y="405748"/>
                </a:lnTo>
                <a:lnTo>
                  <a:pt x="811496" y="405748"/>
                </a:lnTo>
                <a:lnTo>
                  <a:pt x="811496" y="669681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636548" y="2195477"/>
            <a:ext cx="6655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Rectangle 11"/>
          <p:cNvSpPr>
            <a:spLocks noChangeArrowheads="1"/>
          </p:cNvSpPr>
          <p:nvPr/>
        </p:nvSpPr>
        <p:spPr bwMode="gray">
          <a:xfrm>
            <a:off x="4441922" y="2996276"/>
            <a:ext cx="3731132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zh-TW" altLang="en-US" sz="2000" b="1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五專學雜費減免與獎助</a:t>
            </a:r>
            <a:endParaRPr lang="zh-CN" altLang="en-US" sz="2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3" name="组合 102"/>
          <p:cNvGrpSpPr/>
          <p:nvPr/>
        </p:nvGrpSpPr>
        <p:grpSpPr>
          <a:xfrm>
            <a:off x="3636548" y="2919310"/>
            <a:ext cx="710599" cy="773822"/>
            <a:chOff x="550069" y="1100038"/>
            <a:chExt cx="710599" cy="773822"/>
          </a:xfrm>
        </p:grpSpPr>
        <p:sp>
          <p:nvSpPr>
            <p:cNvPr id="104" name="矩形 2"/>
            <p:cNvSpPr/>
            <p:nvPr/>
          </p:nvSpPr>
          <p:spPr>
            <a:xfrm rot="5400000">
              <a:off x="554462" y="1167653"/>
              <a:ext cx="773822" cy="638591"/>
            </a:xfrm>
            <a:custGeom>
              <a:avLst/>
              <a:gdLst/>
              <a:ahLst/>
              <a:cxnLst/>
              <a:rect l="l" t="t" r="r" b="b"/>
              <a:pathLst>
                <a:path w="811496" h="669681">
                  <a:moveTo>
                    <a:pt x="1" y="405747"/>
                  </a:moveTo>
                  <a:lnTo>
                    <a:pt x="405749" y="0"/>
                  </a:lnTo>
                  <a:lnTo>
                    <a:pt x="811495" y="405747"/>
                  </a:lnTo>
                  <a:close/>
                  <a:moveTo>
                    <a:pt x="0" y="669681"/>
                  </a:moveTo>
                  <a:lnTo>
                    <a:pt x="0" y="405748"/>
                  </a:lnTo>
                  <a:lnTo>
                    <a:pt x="811496" y="405748"/>
                  </a:lnTo>
                  <a:lnTo>
                    <a:pt x="811496" y="66968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50069" y="1177004"/>
              <a:ext cx="66556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9D8AFEB7-0910-4526-9AAB-BE3729BE875F}"/>
              </a:ext>
            </a:extLst>
          </p:cNvPr>
          <p:cNvSpPr txBox="1"/>
          <p:nvPr/>
        </p:nvSpPr>
        <p:spPr>
          <a:xfrm>
            <a:off x="1587366" y="2154432"/>
            <a:ext cx="1701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3600" dirty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</a:t>
            </a:r>
            <a:r>
              <a:rPr lang="zh-TW" altLang="en-US" sz="3600" dirty="0" smtClean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錄</a:t>
            </a:r>
            <a:endParaRPr lang="en-US" altLang="zh-CN" sz="3600" dirty="0">
              <a:solidFill>
                <a:schemeClr val="accent3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4" name="Rectangle 11"/>
          <p:cNvSpPr>
            <a:spLocks noChangeArrowheads="1"/>
          </p:cNvSpPr>
          <p:nvPr/>
        </p:nvSpPr>
        <p:spPr bwMode="gray">
          <a:xfrm>
            <a:off x="4504931" y="3867427"/>
            <a:ext cx="3672410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zh-TW" altLang="en-US" sz="2000" b="1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學雜費減免</a:t>
            </a:r>
            <a:endParaRPr lang="zh-CN" altLang="en-US" sz="2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5" name="组合 15"/>
          <p:cNvGrpSpPr/>
          <p:nvPr/>
        </p:nvGrpSpPr>
        <p:grpSpPr>
          <a:xfrm>
            <a:off x="3640835" y="3771856"/>
            <a:ext cx="710599" cy="773822"/>
            <a:chOff x="550069" y="1100038"/>
            <a:chExt cx="710599" cy="773822"/>
          </a:xfrm>
        </p:grpSpPr>
        <p:sp>
          <p:nvSpPr>
            <p:cNvPr id="116" name="矩形 2"/>
            <p:cNvSpPr/>
            <p:nvPr/>
          </p:nvSpPr>
          <p:spPr>
            <a:xfrm rot="5400000">
              <a:off x="554462" y="1167653"/>
              <a:ext cx="773822" cy="638591"/>
            </a:xfrm>
            <a:custGeom>
              <a:avLst/>
              <a:gdLst/>
              <a:ahLst/>
              <a:cxnLst/>
              <a:rect l="l" t="t" r="r" b="b"/>
              <a:pathLst>
                <a:path w="811496" h="669681">
                  <a:moveTo>
                    <a:pt x="1" y="405747"/>
                  </a:moveTo>
                  <a:lnTo>
                    <a:pt x="405749" y="0"/>
                  </a:lnTo>
                  <a:lnTo>
                    <a:pt x="811495" y="405747"/>
                  </a:lnTo>
                  <a:close/>
                  <a:moveTo>
                    <a:pt x="0" y="669681"/>
                  </a:moveTo>
                  <a:lnTo>
                    <a:pt x="0" y="405748"/>
                  </a:lnTo>
                  <a:lnTo>
                    <a:pt x="811496" y="405748"/>
                  </a:lnTo>
                  <a:lnTo>
                    <a:pt x="811496" y="66968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7" name="TextBox 13"/>
            <p:cNvSpPr txBox="1"/>
            <p:nvPr/>
          </p:nvSpPr>
          <p:spPr>
            <a:xfrm>
              <a:off x="550069" y="1175365"/>
              <a:ext cx="66556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05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118" name="直接连接符 37"/>
          <p:cNvCxnSpPr/>
          <p:nvPr/>
        </p:nvCxnSpPr>
        <p:spPr>
          <a:xfrm flipV="1">
            <a:off x="3744324" y="4589664"/>
            <a:ext cx="3791764" cy="12873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22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11"/>
          <p:cNvSpPr>
            <a:spLocks noChangeArrowheads="1"/>
          </p:cNvSpPr>
          <p:nvPr/>
        </p:nvSpPr>
        <p:spPr bwMode="gray">
          <a:xfrm>
            <a:off x="3661076" y="1978187"/>
            <a:ext cx="4566077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zh-TW" altLang="en-US" sz="2000" b="1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五專原住民獎助生獎助條件</a:t>
            </a:r>
            <a:endParaRPr lang="zh-CN" altLang="en-US" sz="2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2863408" y="1789656"/>
            <a:ext cx="710599" cy="773822"/>
            <a:chOff x="550069" y="1100038"/>
            <a:chExt cx="710599" cy="773822"/>
          </a:xfrm>
        </p:grpSpPr>
        <p:sp>
          <p:nvSpPr>
            <p:cNvPr id="94" name="矩形 2"/>
            <p:cNvSpPr/>
            <p:nvPr/>
          </p:nvSpPr>
          <p:spPr>
            <a:xfrm rot="5400000">
              <a:off x="554462" y="1167653"/>
              <a:ext cx="773822" cy="638591"/>
            </a:xfrm>
            <a:custGeom>
              <a:avLst/>
              <a:gdLst/>
              <a:ahLst/>
              <a:cxnLst/>
              <a:rect l="l" t="t" r="r" b="b"/>
              <a:pathLst>
                <a:path w="811496" h="669681">
                  <a:moveTo>
                    <a:pt x="1" y="405747"/>
                  </a:moveTo>
                  <a:lnTo>
                    <a:pt x="405749" y="0"/>
                  </a:lnTo>
                  <a:lnTo>
                    <a:pt x="811495" y="405747"/>
                  </a:lnTo>
                  <a:close/>
                  <a:moveTo>
                    <a:pt x="0" y="669681"/>
                  </a:moveTo>
                  <a:lnTo>
                    <a:pt x="0" y="405748"/>
                  </a:lnTo>
                  <a:lnTo>
                    <a:pt x="811496" y="405748"/>
                  </a:lnTo>
                  <a:lnTo>
                    <a:pt x="811496" y="66968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0069" y="1175365"/>
              <a:ext cx="66556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804188C2-E3C3-4FA8-8B25-B543541D774F}"/>
              </a:ext>
            </a:extLst>
          </p:cNvPr>
          <p:cNvCxnSpPr/>
          <p:nvPr/>
        </p:nvCxnSpPr>
        <p:spPr>
          <a:xfrm>
            <a:off x="3443390" y="2563478"/>
            <a:ext cx="2881676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组合 96">
            <a:extLst>
              <a:ext uri="{FF2B5EF4-FFF2-40B4-BE49-F238E27FC236}">
                <a16:creationId xmlns:a16="http://schemas.microsoft.com/office/drawing/2014/main" id="{D2FB8AE1-F195-4189-8786-3AD381BCDBDC}"/>
              </a:ext>
            </a:extLst>
          </p:cNvPr>
          <p:cNvGrpSpPr/>
          <p:nvPr/>
        </p:nvGrpSpPr>
        <p:grpSpPr>
          <a:xfrm>
            <a:off x="-56139" y="-601220"/>
            <a:ext cx="2368153" cy="5789614"/>
            <a:chOff x="-56639" y="-632373"/>
            <a:chExt cx="2368153" cy="5789614"/>
          </a:xfrm>
        </p:grpSpPr>
        <p:sp>
          <p:nvSpPr>
            <p:cNvPr id="98" name="矩形 2">
              <a:extLst>
                <a:ext uri="{FF2B5EF4-FFF2-40B4-BE49-F238E27FC236}">
                  <a16:creationId xmlns:a16="http://schemas.microsoft.com/office/drawing/2014/main" id="{DE51A31F-4CC3-45E4-9A6F-6B9576F81657}"/>
                </a:ext>
              </a:extLst>
            </p:cNvPr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9" name="矩形 2">
              <a:extLst>
                <a:ext uri="{FF2B5EF4-FFF2-40B4-BE49-F238E27FC236}">
                  <a16:creationId xmlns:a16="http://schemas.microsoft.com/office/drawing/2014/main" id="{62CFCCC3-B2EC-4CBB-B116-3260D7AC88C2}"/>
                </a:ext>
              </a:extLst>
            </p:cNvPr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0" name="矩形 2">
              <a:extLst>
                <a:ext uri="{FF2B5EF4-FFF2-40B4-BE49-F238E27FC236}">
                  <a16:creationId xmlns:a16="http://schemas.microsoft.com/office/drawing/2014/main" id="{55553648-4AB2-438A-8551-00B0D8E3FBD0}"/>
                </a:ext>
              </a:extLst>
            </p:cNvPr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1" name="矩形 2">
              <a:extLst>
                <a:ext uri="{FF2B5EF4-FFF2-40B4-BE49-F238E27FC236}">
                  <a16:creationId xmlns:a16="http://schemas.microsoft.com/office/drawing/2014/main" id="{B9101AD3-7006-4970-B366-2B53690C275E}"/>
                </a:ext>
              </a:extLst>
            </p:cNvPr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" name="矩形 2">
              <a:extLst>
                <a:ext uri="{FF2B5EF4-FFF2-40B4-BE49-F238E27FC236}">
                  <a16:creationId xmlns:a16="http://schemas.microsoft.com/office/drawing/2014/main" id="{BDFB8FC4-77A3-47A9-9980-CDEBBDD901C1}"/>
                </a:ext>
              </a:extLst>
            </p:cNvPr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3" name="矩形 2">
              <a:extLst>
                <a:ext uri="{FF2B5EF4-FFF2-40B4-BE49-F238E27FC236}">
                  <a16:creationId xmlns:a16="http://schemas.microsoft.com/office/drawing/2014/main" id="{4C626783-6702-415D-B4E7-8A4BFDBC2447}"/>
                </a:ext>
              </a:extLst>
            </p:cNvPr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4" name="矩形 2">
              <a:extLst>
                <a:ext uri="{FF2B5EF4-FFF2-40B4-BE49-F238E27FC236}">
                  <a16:creationId xmlns:a16="http://schemas.microsoft.com/office/drawing/2014/main" id="{C6D52FBC-AE93-47EC-B197-8EA89A78140E}"/>
                </a:ext>
              </a:extLst>
            </p:cNvPr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5" name="矩形 2">
              <a:extLst>
                <a:ext uri="{FF2B5EF4-FFF2-40B4-BE49-F238E27FC236}">
                  <a16:creationId xmlns:a16="http://schemas.microsoft.com/office/drawing/2014/main" id="{C0FFF7DC-8FD9-4AC4-97A9-DE72A6B036EA}"/>
                </a:ext>
              </a:extLst>
            </p:cNvPr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9" name="矩形 2">
              <a:extLst>
                <a:ext uri="{FF2B5EF4-FFF2-40B4-BE49-F238E27FC236}">
                  <a16:creationId xmlns:a16="http://schemas.microsoft.com/office/drawing/2014/main" id="{900BD925-3848-4220-8AE8-EC5617694C6A}"/>
                </a:ext>
              </a:extLst>
            </p:cNvPr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0" name="矩形 2">
              <a:extLst>
                <a:ext uri="{FF2B5EF4-FFF2-40B4-BE49-F238E27FC236}">
                  <a16:creationId xmlns:a16="http://schemas.microsoft.com/office/drawing/2014/main" id="{773B4003-7469-47A6-B8BB-39D0CB137C11}"/>
                </a:ext>
              </a:extLst>
            </p:cNvPr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1" name="矩形 2">
              <a:extLst>
                <a:ext uri="{FF2B5EF4-FFF2-40B4-BE49-F238E27FC236}">
                  <a16:creationId xmlns:a16="http://schemas.microsoft.com/office/drawing/2014/main" id="{F00B8779-E901-41CF-82DA-2E1D92DAE6F8}"/>
                </a:ext>
              </a:extLst>
            </p:cNvPr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2" name="矩形 2">
              <a:extLst>
                <a:ext uri="{FF2B5EF4-FFF2-40B4-BE49-F238E27FC236}">
                  <a16:creationId xmlns:a16="http://schemas.microsoft.com/office/drawing/2014/main" id="{EBF58AFB-D39B-4836-BDEB-8F65A7A4F49B}"/>
                </a:ext>
              </a:extLst>
            </p:cNvPr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" name="矩形 2">
              <a:extLst>
                <a:ext uri="{FF2B5EF4-FFF2-40B4-BE49-F238E27FC236}">
                  <a16:creationId xmlns:a16="http://schemas.microsoft.com/office/drawing/2014/main" id="{F19BE845-EFB0-4235-998C-62F4ADA917B3}"/>
                </a:ext>
              </a:extLst>
            </p:cNvPr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4" name="矩形 2">
              <a:extLst>
                <a:ext uri="{FF2B5EF4-FFF2-40B4-BE49-F238E27FC236}">
                  <a16:creationId xmlns:a16="http://schemas.microsoft.com/office/drawing/2014/main" id="{F8874EAC-376B-42AE-A6D3-EED2C8BFBBFB}"/>
                </a:ext>
              </a:extLst>
            </p:cNvPr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5" name="矩形 2">
              <a:extLst>
                <a:ext uri="{FF2B5EF4-FFF2-40B4-BE49-F238E27FC236}">
                  <a16:creationId xmlns:a16="http://schemas.microsoft.com/office/drawing/2014/main" id="{A11EECFD-D13D-4A31-BAA2-58BB4EFFD675}"/>
                </a:ext>
              </a:extLst>
            </p:cNvPr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6" name="矩形 2">
              <a:extLst>
                <a:ext uri="{FF2B5EF4-FFF2-40B4-BE49-F238E27FC236}">
                  <a16:creationId xmlns:a16="http://schemas.microsoft.com/office/drawing/2014/main" id="{5C535AD1-227B-4488-BABD-38F172C39002}"/>
                </a:ext>
              </a:extLst>
            </p:cNvPr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7" name="矩形 2">
              <a:extLst>
                <a:ext uri="{FF2B5EF4-FFF2-40B4-BE49-F238E27FC236}">
                  <a16:creationId xmlns:a16="http://schemas.microsoft.com/office/drawing/2014/main" id="{64A6FFFD-F428-4E20-8CC0-DFCC2429617E}"/>
                </a:ext>
              </a:extLst>
            </p:cNvPr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8" name="矩形 2">
              <a:extLst>
                <a:ext uri="{FF2B5EF4-FFF2-40B4-BE49-F238E27FC236}">
                  <a16:creationId xmlns:a16="http://schemas.microsoft.com/office/drawing/2014/main" id="{E34A5E18-B04C-4E52-968A-5AAF117A176C}"/>
                </a:ext>
              </a:extLst>
            </p:cNvPr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9" name="矩形 2">
              <a:extLst>
                <a:ext uri="{FF2B5EF4-FFF2-40B4-BE49-F238E27FC236}">
                  <a16:creationId xmlns:a16="http://schemas.microsoft.com/office/drawing/2014/main" id="{7CC84CB1-E7B6-4889-8504-D9F3B29F7810}"/>
                </a:ext>
              </a:extLst>
            </p:cNvPr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0" name="矩形 2">
              <a:extLst>
                <a:ext uri="{FF2B5EF4-FFF2-40B4-BE49-F238E27FC236}">
                  <a16:creationId xmlns:a16="http://schemas.microsoft.com/office/drawing/2014/main" id="{2BD49A04-545B-48FA-9988-4D120AC6C317}"/>
                </a:ext>
              </a:extLst>
            </p:cNvPr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1" name="矩形 2">
              <a:extLst>
                <a:ext uri="{FF2B5EF4-FFF2-40B4-BE49-F238E27FC236}">
                  <a16:creationId xmlns:a16="http://schemas.microsoft.com/office/drawing/2014/main" id="{419105D3-1269-4BBE-93E4-E2B4286C1E47}"/>
                </a:ext>
              </a:extLst>
            </p:cNvPr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2" name="矩形 2">
              <a:extLst>
                <a:ext uri="{FF2B5EF4-FFF2-40B4-BE49-F238E27FC236}">
                  <a16:creationId xmlns:a16="http://schemas.microsoft.com/office/drawing/2014/main" id="{39574252-14B9-4C0F-B1EC-9FB7B0C57FC4}"/>
                </a:ext>
              </a:extLst>
            </p:cNvPr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" name="矩形 2">
              <a:extLst>
                <a:ext uri="{FF2B5EF4-FFF2-40B4-BE49-F238E27FC236}">
                  <a16:creationId xmlns:a16="http://schemas.microsoft.com/office/drawing/2014/main" id="{4BC34E68-8154-4488-8487-B774B53046C2}"/>
                </a:ext>
              </a:extLst>
            </p:cNvPr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4" name="矩形 2">
              <a:extLst>
                <a:ext uri="{FF2B5EF4-FFF2-40B4-BE49-F238E27FC236}">
                  <a16:creationId xmlns:a16="http://schemas.microsoft.com/office/drawing/2014/main" id="{C2ACBDBF-6845-43EE-AC54-D4C45C993CFB}"/>
                </a:ext>
              </a:extLst>
            </p:cNvPr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5" name="矩形 2">
              <a:extLst>
                <a:ext uri="{FF2B5EF4-FFF2-40B4-BE49-F238E27FC236}">
                  <a16:creationId xmlns:a16="http://schemas.microsoft.com/office/drawing/2014/main" id="{83ABB81C-D724-418A-AF23-543002185A04}"/>
                </a:ext>
              </a:extLst>
            </p:cNvPr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6" name="矩形 2">
              <a:extLst>
                <a:ext uri="{FF2B5EF4-FFF2-40B4-BE49-F238E27FC236}">
                  <a16:creationId xmlns:a16="http://schemas.microsoft.com/office/drawing/2014/main" id="{2233D82C-8209-47A3-937B-2ED643C818AE}"/>
                </a:ext>
              </a:extLst>
            </p:cNvPr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7" name="矩形 2">
              <a:extLst>
                <a:ext uri="{FF2B5EF4-FFF2-40B4-BE49-F238E27FC236}">
                  <a16:creationId xmlns:a16="http://schemas.microsoft.com/office/drawing/2014/main" id="{A7E235A4-229B-4279-8076-CF04ED013535}"/>
                </a:ext>
              </a:extLst>
            </p:cNvPr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8" name="矩形 2">
              <a:extLst>
                <a:ext uri="{FF2B5EF4-FFF2-40B4-BE49-F238E27FC236}">
                  <a16:creationId xmlns:a16="http://schemas.microsoft.com/office/drawing/2014/main" id="{A0F15B90-0E77-46AB-8760-63359F298E82}"/>
                </a:ext>
              </a:extLst>
            </p:cNvPr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9" name="矩形 2">
              <a:extLst>
                <a:ext uri="{FF2B5EF4-FFF2-40B4-BE49-F238E27FC236}">
                  <a16:creationId xmlns:a16="http://schemas.microsoft.com/office/drawing/2014/main" id="{BC8A3526-5982-424A-8663-75523661BBDC}"/>
                </a:ext>
              </a:extLst>
            </p:cNvPr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0" name="矩形 2">
              <a:extLst>
                <a:ext uri="{FF2B5EF4-FFF2-40B4-BE49-F238E27FC236}">
                  <a16:creationId xmlns:a16="http://schemas.microsoft.com/office/drawing/2014/main" id="{B85FEDB7-4855-460E-8DDA-E08235C64A2B}"/>
                </a:ext>
              </a:extLst>
            </p:cNvPr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1" name="矩形 2">
              <a:extLst>
                <a:ext uri="{FF2B5EF4-FFF2-40B4-BE49-F238E27FC236}">
                  <a16:creationId xmlns:a16="http://schemas.microsoft.com/office/drawing/2014/main" id="{22DC214C-4E57-40D5-976B-6F08E88DB3F3}"/>
                </a:ext>
              </a:extLst>
            </p:cNvPr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2" name="矩形 2">
              <a:extLst>
                <a:ext uri="{FF2B5EF4-FFF2-40B4-BE49-F238E27FC236}">
                  <a16:creationId xmlns:a16="http://schemas.microsoft.com/office/drawing/2014/main" id="{66EAC705-E7EE-4DDE-9460-2B1F448FF94D}"/>
                </a:ext>
              </a:extLst>
            </p:cNvPr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3" name="矩形 2">
              <a:extLst>
                <a:ext uri="{FF2B5EF4-FFF2-40B4-BE49-F238E27FC236}">
                  <a16:creationId xmlns:a16="http://schemas.microsoft.com/office/drawing/2014/main" id="{D29CA3EB-14B8-4C09-A7B0-865AB64ECD59}"/>
                </a:ext>
              </a:extLst>
            </p:cNvPr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4" name="矩形 2">
              <a:extLst>
                <a:ext uri="{FF2B5EF4-FFF2-40B4-BE49-F238E27FC236}">
                  <a16:creationId xmlns:a16="http://schemas.microsoft.com/office/drawing/2014/main" id="{75B57D83-6EEB-4B07-9D91-82E92F6B7F4D}"/>
                </a:ext>
              </a:extLst>
            </p:cNvPr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5" name="组合 164">
            <a:extLst>
              <a:ext uri="{FF2B5EF4-FFF2-40B4-BE49-F238E27FC236}">
                <a16:creationId xmlns:a16="http://schemas.microsoft.com/office/drawing/2014/main" id="{A4317FDA-200E-4637-A6E6-69F835C085F8}"/>
              </a:ext>
            </a:extLst>
          </p:cNvPr>
          <p:cNvGrpSpPr/>
          <p:nvPr/>
        </p:nvGrpSpPr>
        <p:grpSpPr>
          <a:xfrm flipH="1">
            <a:off x="6833040" y="-636958"/>
            <a:ext cx="2368153" cy="5789614"/>
            <a:chOff x="-56639" y="-632373"/>
            <a:chExt cx="2368153" cy="5789614"/>
          </a:xfrm>
        </p:grpSpPr>
        <p:sp>
          <p:nvSpPr>
            <p:cNvPr id="166" name="矩形 2">
              <a:extLst>
                <a:ext uri="{FF2B5EF4-FFF2-40B4-BE49-F238E27FC236}">
                  <a16:creationId xmlns:a16="http://schemas.microsoft.com/office/drawing/2014/main" id="{F242DB58-A3D9-448A-BBF9-040DAEFDE65C}"/>
                </a:ext>
              </a:extLst>
            </p:cNvPr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7" name="矩形 2">
              <a:extLst>
                <a:ext uri="{FF2B5EF4-FFF2-40B4-BE49-F238E27FC236}">
                  <a16:creationId xmlns:a16="http://schemas.microsoft.com/office/drawing/2014/main" id="{5DC70AF1-6501-41D4-8C14-70A1CBA617C5}"/>
                </a:ext>
              </a:extLst>
            </p:cNvPr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8" name="矩形 2">
              <a:extLst>
                <a:ext uri="{FF2B5EF4-FFF2-40B4-BE49-F238E27FC236}">
                  <a16:creationId xmlns:a16="http://schemas.microsoft.com/office/drawing/2014/main" id="{172B6999-B9B1-4874-BF98-8EB77078919C}"/>
                </a:ext>
              </a:extLst>
            </p:cNvPr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9" name="矩形 2">
              <a:extLst>
                <a:ext uri="{FF2B5EF4-FFF2-40B4-BE49-F238E27FC236}">
                  <a16:creationId xmlns:a16="http://schemas.microsoft.com/office/drawing/2014/main" id="{B2E96E1D-789A-444C-B1CC-DCBFFF30A3BE}"/>
                </a:ext>
              </a:extLst>
            </p:cNvPr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0" name="矩形 2">
              <a:extLst>
                <a:ext uri="{FF2B5EF4-FFF2-40B4-BE49-F238E27FC236}">
                  <a16:creationId xmlns:a16="http://schemas.microsoft.com/office/drawing/2014/main" id="{BFAD0ABE-9068-485E-8BED-37CBB36E7581}"/>
                </a:ext>
              </a:extLst>
            </p:cNvPr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1" name="矩形 2">
              <a:extLst>
                <a:ext uri="{FF2B5EF4-FFF2-40B4-BE49-F238E27FC236}">
                  <a16:creationId xmlns:a16="http://schemas.microsoft.com/office/drawing/2014/main" id="{BB0B7EBA-5CBC-4BF2-AFFD-7946E26EFE12}"/>
                </a:ext>
              </a:extLst>
            </p:cNvPr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2" name="矩形 2">
              <a:extLst>
                <a:ext uri="{FF2B5EF4-FFF2-40B4-BE49-F238E27FC236}">
                  <a16:creationId xmlns:a16="http://schemas.microsoft.com/office/drawing/2014/main" id="{709A9654-2265-483A-9652-964695BD54B0}"/>
                </a:ext>
              </a:extLst>
            </p:cNvPr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3" name="矩形 2">
              <a:extLst>
                <a:ext uri="{FF2B5EF4-FFF2-40B4-BE49-F238E27FC236}">
                  <a16:creationId xmlns:a16="http://schemas.microsoft.com/office/drawing/2014/main" id="{61252CD1-EE50-4662-A69E-19F4F37A3221}"/>
                </a:ext>
              </a:extLst>
            </p:cNvPr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4" name="矩形 2">
              <a:extLst>
                <a:ext uri="{FF2B5EF4-FFF2-40B4-BE49-F238E27FC236}">
                  <a16:creationId xmlns:a16="http://schemas.microsoft.com/office/drawing/2014/main" id="{8154BC73-FA9A-4432-B546-51990A6047F3}"/>
                </a:ext>
              </a:extLst>
            </p:cNvPr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5" name="矩形 2">
              <a:extLst>
                <a:ext uri="{FF2B5EF4-FFF2-40B4-BE49-F238E27FC236}">
                  <a16:creationId xmlns:a16="http://schemas.microsoft.com/office/drawing/2014/main" id="{617E6435-8005-46D8-A3A1-F14A5D3D77C3}"/>
                </a:ext>
              </a:extLst>
            </p:cNvPr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6" name="矩形 2">
              <a:extLst>
                <a:ext uri="{FF2B5EF4-FFF2-40B4-BE49-F238E27FC236}">
                  <a16:creationId xmlns:a16="http://schemas.microsoft.com/office/drawing/2014/main" id="{7CE278EA-5147-4278-BA47-B9DA950CF318}"/>
                </a:ext>
              </a:extLst>
            </p:cNvPr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7" name="矩形 2">
              <a:extLst>
                <a:ext uri="{FF2B5EF4-FFF2-40B4-BE49-F238E27FC236}">
                  <a16:creationId xmlns:a16="http://schemas.microsoft.com/office/drawing/2014/main" id="{251CEA55-D4F7-4C6D-BFFC-B1A20D757BCE}"/>
                </a:ext>
              </a:extLst>
            </p:cNvPr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8" name="矩形 2">
              <a:extLst>
                <a:ext uri="{FF2B5EF4-FFF2-40B4-BE49-F238E27FC236}">
                  <a16:creationId xmlns:a16="http://schemas.microsoft.com/office/drawing/2014/main" id="{408B6D29-DAC3-42AA-9115-4B15331CE87E}"/>
                </a:ext>
              </a:extLst>
            </p:cNvPr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9" name="矩形 2">
              <a:extLst>
                <a:ext uri="{FF2B5EF4-FFF2-40B4-BE49-F238E27FC236}">
                  <a16:creationId xmlns:a16="http://schemas.microsoft.com/office/drawing/2014/main" id="{EA917D1F-9BBA-4BC2-A72E-0DC60BAB1A2C}"/>
                </a:ext>
              </a:extLst>
            </p:cNvPr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0" name="矩形 2">
              <a:extLst>
                <a:ext uri="{FF2B5EF4-FFF2-40B4-BE49-F238E27FC236}">
                  <a16:creationId xmlns:a16="http://schemas.microsoft.com/office/drawing/2014/main" id="{C390E7A9-7E61-40F8-85E4-D1B3239C8FCB}"/>
                </a:ext>
              </a:extLst>
            </p:cNvPr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1" name="矩形 2">
              <a:extLst>
                <a:ext uri="{FF2B5EF4-FFF2-40B4-BE49-F238E27FC236}">
                  <a16:creationId xmlns:a16="http://schemas.microsoft.com/office/drawing/2014/main" id="{77FBFD12-B183-4654-912F-77B76F64080F}"/>
                </a:ext>
              </a:extLst>
            </p:cNvPr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2" name="矩形 2">
              <a:extLst>
                <a:ext uri="{FF2B5EF4-FFF2-40B4-BE49-F238E27FC236}">
                  <a16:creationId xmlns:a16="http://schemas.microsoft.com/office/drawing/2014/main" id="{5B2765EA-595B-4272-9DF9-EFBF0B42E425}"/>
                </a:ext>
              </a:extLst>
            </p:cNvPr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3" name="矩形 2">
              <a:extLst>
                <a:ext uri="{FF2B5EF4-FFF2-40B4-BE49-F238E27FC236}">
                  <a16:creationId xmlns:a16="http://schemas.microsoft.com/office/drawing/2014/main" id="{236089CE-0EFA-4A2D-AF34-99B05F6EE0EA}"/>
                </a:ext>
              </a:extLst>
            </p:cNvPr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4" name="矩形 2">
              <a:extLst>
                <a:ext uri="{FF2B5EF4-FFF2-40B4-BE49-F238E27FC236}">
                  <a16:creationId xmlns:a16="http://schemas.microsoft.com/office/drawing/2014/main" id="{103E6610-455A-4ED9-ADCB-04E33A31480D}"/>
                </a:ext>
              </a:extLst>
            </p:cNvPr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5" name="矩形 2">
              <a:extLst>
                <a:ext uri="{FF2B5EF4-FFF2-40B4-BE49-F238E27FC236}">
                  <a16:creationId xmlns:a16="http://schemas.microsoft.com/office/drawing/2014/main" id="{03A51A0B-624D-46CA-8706-6413F24899FA}"/>
                </a:ext>
              </a:extLst>
            </p:cNvPr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6" name="矩形 2">
              <a:extLst>
                <a:ext uri="{FF2B5EF4-FFF2-40B4-BE49-F238E27FC236}">
                  <a16:creationId xmlns:a16="http://schemas.microsoft.com/office/drawing/2014/main" id="{B35A851D-CE34-4A45-AF66-47F87B150ACC}"/>
                </a:ext>
              </a:extLst>
            </p:cNvPr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7" name="矩形 2">
              <a:extLst>
                <a:ext uri="{FF2B5EF4-FFF2-40B4-BE49-F238E27FC236}">
                  <a16:creationId xmlns:a16="http://schemas.microsoft.com/office/drawing/2014/main" id="{731750D5-FD35-4CD8-8B90-C223561F1593}"/>
                </a:ext>
              </a:extLst>
            </p:cNvPr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8" name="矩形 2">
              <a:extLst>
                <a:ext uri="{FF2B5EF4-FFF2-40B4-BE49-F238E27FC236}">
                  <a16:creationId xmlns:a16="http://schemas.microsoft.com/office/drawing/2014/main" id="{1558E2C1-4A80-470E-B5E5-38FBE9B6F7FC}"/>
                </a:ext>
              </a:extLst>
            </p:cNvPr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9" name="矩形 2">
              <a:extLst>
                <a:ext uri="{FF2B5EF4-FFF2-40B4-BE49-F238E27FC236}">
                  <a16:creationId xmlns:a16="http://schemas.microsoft.com/office/drawing/2014/main" id="{D73EFA8F-498A-4905-BFE6-7EA31617718A}"/>
                </a:ext>
              </a:extLst>
            </p:cNvPr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0" name="矩形 2">
              <a:extLst>
                <a:ext uri="{FF2B5EF4-FFF2-40B4-BE49-F238E27FC236}">
                  <a16:creationId xmlns:a16="http://schemas.microsoft.com/office/drawing/2014/main" id="{E565F41D-AF93-4398-8440-E7624396BA3F}"/>
                </a:ext>
              </a:extLst>
            </p:cNvPr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1" name="矩形 2">
              <a:extLst>
                <a:ext uri="{FF2B5EF4-FFF2-40B4-BE49-F238E27FC236}">
                  <a16:creationId xmlns:a16="http://schemas.microsoft.com/office/drawing/2014/main" id="{30EA597F-6EFE-4E9B-84BD-CBD669FDB202}"/>
                </a:ext>
              </a:extLst>
            </p:cNvPr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2" name="矩形 2">
              <a:extLst>
                <a:ext uri="{FF2B5EF4-FFF2-40B4-BE49-F238E27FC236}">
                  <a16:creationId xmlns:a16="http://schemas.microsoft.com/office/drawing/2014/main" id="{EF69A437-344C-4DD9-A02D-4438D3CC8953}"/>
                </a:ext>
              </a:extLst>
            </p:cNvPr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3" name="矩形 2">
              <a:extLst>
                <a:ext uri="{FF2B5EF4-FFF2-40B4-BE49-F238E27FC236}">
                  <a16:creationId xmlns:a16="http://schemas.microsoft.com/office/drawing/2014/main" id="{D8A7B4C5-95EA-4E0C-B618-1E577D535CF2}"/>
                </a:ext>
              </a:extLst>
            </p:cNvPr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4" name="矩形 2">
              <a:extLst>
                <a:ext uri="{FF2B5EF4-FFF2-40B4-BE49-F238E27FC236}">
                  <a16:creationId xmlns:a16="http://schemas.microsoft.com/office/drawing/2014/main" id="{42A52867-2DBE-43C8-B34E-ABDE311E6DA0}"/>
                </a:ext>
              </a:extLst>
            </p:cNvPr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5" name="矩形 2">
              <a:extLst>
                <a:ext uri="{FF2B5EF4-FFF2-40B4-BE49-F238E27FC236}">
                  <a16:creationId xmlns:a16="http://schemas.microsoft.com/office/drawing/2014/main" id="{6E814A63-527A-4601-A8BD-E192BE5F4489}"/>
                </a:ext>
              </a:extLst>
            </p:cNvPr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6" name="矩形 2">
              <a:extLst>
                <a:ext uri="{FF2B5EF4-FFF2-40B4-BE49-F238E27FC236}">
                  <a16:creationId xmlns:a16="http://schemas.microsoft.com/office/drawing/2014/main" id="{58AC1EA3-9127-46E0-9866-F67B1E8242E0}"/>
                </a:ext>
              </a:extLst>
            </p:cNvPr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7" name="矩形 2">
              <a:extLst>
                <a:ext uri="{FF2B5EF4-FFF2-40B4-BE49-F238E27FC236}">
                  <a16:creationId xmlns:a16="http://schemas.microsoft.com/office/drawing/2014/main" id="{C5692BA5-EF45-40E9-B7D2-662AFDD02807}"/>
                </a:ext>
              </a:extLst>
            </p:cNvPr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8" name="矩形 2">
              <a:extLst>
                <a:ext uri="{FF2B5EF4-FFF2-40B4-BE49-F238E27FC236}">
                  <a16:creationId xmlns:a16="http://schemas.microsoft.com/office/drawing/2014/main" id="{CBE76EFC-AE6E-4879-B3F1-4C320470F822}"/>
                </a:ext>
              </a:extLst>
            </p:cNvPr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9" name="矩形 2">
              <a:extLst>
                <a:ext uri="{FF2B5EF4-FFF2-40B4-BE49-F238E27FC236}">
                  <a16:creationId xmlns:a16="http://schemas.microsoft.com/office/drawing/2014/main" id="{D107777E-9E2D-483D-A2AF-5688433BA0FF}"/>
                </a:ext>
              </a:extLst>
            </p:cNvPr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506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文本框 32">
            <a:extLst>
              <a:ext uri="{FF2B5EF4-FFF2-40B4-BE49-F238E27FC236}">
                <a16:creationId xmlns:a16="http://schemas.microsoft.com/office/drawing/2014/main" id="{335B5295-3778-4952-A9F8-DC0A83797205}"/>
              </a:ext>
            </a:extLst>
          </p:cNvPr>
          <p:cNvSpPr txBox="1"/>
          <p:nvPr/>
        </p:nvSpPr>
        <p:spPr>
          <a:xfrm>
            <a:off x="608971" y="123478"/>
            <a:ext cx="3963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五專原住民獎助生獎助條件</a:t>
            </a:r>
            <a:endParaRPr lang="zh-CN" altLang="en-US" sz="120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內容版面配置區 2"/>
          <p:cNvSpPr txBox="1">
            <a:spLocks/>
          </p:cNvSpPr>
          <p:nvPr/>
        </p:nvSpPr>
        <p:spPr>
          <a:xfrm>
            <a:off x="683568" y="843558"/>
            <a:ext cx="8229600" cy="4165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一、每學期學業總成績達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65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分（含）以上， 操行成績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80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分（含）以上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</a:t>
            </a:r>
            <a:endParaRPr lang="zh-TW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二、每學期均需參與學校原住民相關輔導講座或活動，達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次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含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以上，五年級學生則為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 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次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含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以上。</a:t>
            </a:r>
          </a:p>
          <a:p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三、每學期參加由學校人文室安排之志工服務及慈濟人文講座共計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志工需達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小時及人文時數中參加原資舉辦之活動亦需達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5209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11"/>
          <p:cNvSpPr>
            <a:spLocks noChangeArrowheads="1"/>
          </p:cNvSpPr>
          <p:nvPr/>
        </p:nvSpPr>
        <p:spPr bwMode="gray">
          <a:xfrm>
            <a:off x="3661076" y="1978187"/>
            <a:ext cx="4566077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zh-TW" altLang="en-US" sz="2000" b="1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五專原住民獎助生獎助合約</a:t>
            </a:r>
            <a:endParaRPr lang="zh-CN" altLang="en-US" sz="2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2863408" y="1789656"/>
            <a:ext cx="710599" cy="773822"/>
            <a:chOff x="550069" y="1100038"/>
            <a:chExt cx="710599" cy="773822"/>
          </a:xfrm>
        </p:grpSpPr>
        <p:sp>
          <p:nvSpPr>
            <p:cNvPr id="94" name="矩形 2"/>
            <p:cNvSpPr/>
            <p:nvPr/>
          </p:nvSpPr>
          <p:spPr>
            <a:xfrm rot="5400000">
              <a:off x="554462" y="1167653"/>
              <a:ext cx="773822" cy="638591"/>
            </a:xfrm>
            <a:custGeom>
              <a:avLst/>
              <a:gdLst/>
              <a:ahLst/>
              <a:cxnLst/>
              <a:rect l="l" t="t" r="r" b="b"/>
              <a:pathLst>
                <a:path w="811496" h="669681">
                  <a:moveTo>
                    <a:pt x="1" y="405747"/>
                  </a:moveTo>
                  <a:lnTo>
                    <a:pt x="405749" y="0"/>
                  </a:lnTo>
                  <a:lnTo>
                    <a:pt x="811495" y="405747"/>
                  </a:lnTo>
                  <a:close/>
                  <a:moveTo>
                    <a:pt x="0" y="669681"/>
                  </a:moveTo>
                  <a:lnTo>
                    <a:pt x="0" y="405748"/>
                  </a:lnTo>
                  <a:lnTo>
                    <a:pt x="811496" y="405748"/>
                  </a:lnTo>
                  <a:lnTo>
                    <a:pt x="811496" y="66968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0069" y="1175365"/>
              <a:ext cx="66556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804188C2-E3C3-4FA8-8B25-B543541D774F}"/>
              </a:ext>
            </a:extLst>
          </p:cNvPr>
          <p:cNvCxnSpPr/>
          <p:nvPr/>
        </p:nvCxnSpPr>
        <p:spPr>
          <a:xfrm>
            <a:off x="3443390" y="2563478"/>
            <a:ext cx="2881676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组合 96">
            <a:extLst>
              <a:ext uri="{FF2B5EF4-FFF2-40B4-BE49-F238E27FC236}">
                <a16:creationId xmlns:a16="http://schemas.microsoft.com/office/drawing/2014/main" id="{D2FB8AE1-F195-4189-8786-3AD381BCDBDC}"/>
              </a:ext>
            </a:extLst>
          </p:cNvPr>
          <p:cNvGrpSpPr/>
          <p:nvPr/>
        </p:nvGrpSpPr>
        <p:grpSpPr>
          <a:xfrm>
            <a:off x="-56139" y="-601220"/>
            <a:ext cx="2368153" cy="5789614"/>
            <a:chOff x="-56639" y="-632373"/>
            <a:chExt cx="2368153" cy="5789614"/>
          </a:xfrm>
        </p:grpSpPr>
        <p:sp>
          <p:nvSpPr>
            <p:cNvPr id="98" name="矩形 2">
              <a:extLst>
                <a:ext uri="{FF2B5EF4-FFF2-40B4-BE49-F238E27FC236}">
                  <a16:creationId xmlns:a16="http://schemas.microsoft.com/office/drawing/2014/main" id="{DE51A31F-4CC3-45E4-9A6F-6B9576F81657}"/>
                </a:ext>
              </a:extLst>
            </p:cNvPr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9" name="矩形 2">
              <a:extLst>
                <a:ext uri="{FF2B5EF4-FFF2-40B4-BE49-F238E27FC236}">
                  <a16:creationId xmlns:a16="http://schemas.microsoft.com/office/drawing/2014/main" id="{62CFCCC3-B2EC-4CBB-B116-3260D7AC88C2}"/>
                </a:ext>
              </a:extLst>
            </p:cNvPr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0" name="矩形 2">
              <a:extLst>
                <a:ext uri="{FF2B5EF4-FFF2-40B4-BE49-F238E27FC236}">
                  <a16:creationId xmlns:a16="http://schemas.microsoft.com/office/drawing/2014/main" id="{55553648-4AB2-438A-8551-00B0D8E3FBD0}"/>
                </a:ext>
              </a:extLst>
            </p:cNvPr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1" name="矩形 2">
              <a:extLst>
                <a:ext uri="{FF2B5EF4-FFF2-40B4-BE49-F238E27FC236}">
                  <a16:creationId xmlns:a16="http://schemas.microsoft.com/office/drawing/2014/main" id="{B9101AD3-7006-4970-B366-2B53690C275E}"/>
                </a:ext>
              </a:extLst>
            </p:cNvPr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" name="矩形 2">
              <a:extLst>
                <a:ext uri="{FF2B5EF4-FFF2-40B4-BE49-F238E27FC236}">
                  <a16:creationId xmlns:a16="http://schemas.microsoft.com/office/drawing/2014/main" id="{BDFB8FC4-77A3-47A9-9980-CDEBBDD901C1}"/>
                </a:ext>
              </a:extLst>
            </p:cNvPr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3" name="矩形 2">
              <a:extLst>
                <a:ext uri="{FF2B5EF4-FFF2-40B4-BE49-F238E27FC236}">
                  <a16:creationId xmlns:a16="http://schemas.microsoft.com/office/drawing/2014/main" id="{4C626783-6702-415D-B4E7-8A4BFDBC2447}"/>
                </a:ext>
              </a:extLst>
            </p:cNvPr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4" name="矩形 2">
              <a:extLst>
                <a:ext uri="{FF2B5EF4-FFF2-40B4-BE49-F238E27FC236}">
                  <a16:creationId xmlns:a16="http://schemas.microsoft.com/office/drawing/2014/main" id="{C6D52FBC-AE93-47EC-B197-8EA89A78140E}"/>
                </a:ext>
              </a:extLst>
            </p:cNvPr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5" name="矩形 2">
              <a:extLst>
                <a:ext uri="{FF2B5EF4-FFF2-40B4-BE49-F238E27FC236}">
                  <a16:creationId xmlns:a16="http://schemas.microsoft.com/office/drawing/2014/main" id="{C0FFF7DC-8FD9-4AC4-97A9-DE72A6B036EA}"/>
                </a:ext>
              </a:extLst>
            </p:cNvPr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9" name="矩形 2">
              <a:extLst>
                <a:ext uri="{FF2B5EF4-FFF2-40B4-BE49-F238E27FC236}">
                  <a16:creationId xmlns:a16="http://schemas.microsoft.com/office/drawing/2014/main" id="{900BD925-3848-4220-8AE8-EC5617694C6A}"/>
                </a:ext>
              </a:extLst>
            </p:cNvPr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0" name="矩形 2">
              <a:extLst>
                <a:ext uri="{FF2B5EF4-FFF2-40B4-BE49-F238E27FC236}">
                  <a16:creationId xmlns:a16="http://schemas.microsoft.com/office/drawing/2014/main" id="{773B4003-7469-47A6-B8BB-39D0CB137C11}"/>
                </a:ext>
              </a:extLst>
            </p:cNvPr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1" name="矩形 2">
              <a:extLst>
                <a:ext uri="{FF2B5EF4-FFF2-40B4-BE49-F238E27FC236}">
                  <a16:creationId xmlns:a16="http://schemas.microsoft.com/office/drawing/2014/main" id="{F00B8779-E901-41CF-82DA-2E1D92DAE6F8}"/>
                </a:ext>
              </a:extLst>
            </p:cNvPr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2" name="矩形 2">
              <a:extLst>
                <a:ext uri="{FF2B5EF4-FFF2-40B4-BE49-F238E27FC236}">
                  <a16:creationId xmlns:a16="http://schemas.microsoft.com/office/drawing/2014/main" id="{EBF58AFB-D39B-4836-BDEB-8F65A7A4F49B}"/>
                </a:ext>
              </a:extLst>
            </p:cNvPr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" name="矩形 2">
              <a:extLst>
                <a:ext uri="{FF2B5EF4-FFF2-40B4-BE49-F238E27FC236}">
                  <a16:creationId xmlns:a16="http://schemas.microsoft.com/office/drawing/2014/main" id="{F19BE845-EFB0-4235-998C-62F4ADA917B3}"/>
                </a:ext>
              </a:extLst>
            </p:cNvPr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4" name="矩形 2">
              <a:extLst>
                <a:ext uri="{FF2B5EF4-FFF2-40B4-BE49-F238E27FC236}">
                  <a16:creationId xmlns:a16="http://schemas.microsoft.com/office/drawing/2014/main" id="{F8874EAC-376B-42AE-A6D3-EED2C8BFBBFB}"/>
                </a:ext>
              </a:extLst>
            </p:cNvPr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5" name="矩形 2">
              <a:extLst>
                <a:ext uri="{FF2B5EF4-FFF2-40B4-BE49-F238E27FC236}">
                  <a16:creationId xmlns:a16="http://schemas.microsoft.com/office/drawing/2014/main" id="{A11EECFD-D13D-4A31-BAA2-58BB4EFFD675}"/>
                </a:ext>
              </a:extLst>
            </p:cNvPr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6" name="矩形 2">
              <a:extLst>
                <a:ext uri="{FF2B5EF4-FFF2-40B4-BE49-F238E27FC236}">
                  <a16:creationId xmlns:a16="http://schemas.microsoft.com/office/drawing/2014/main" id="{5C535AD1-227B-4488-BABD-38F172C39002}"/>
                </a:ext>
              </a:extLst>
            </p:cNvPr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7" name="矩形 2">
              <a:extLst>
                <a:ext uri="{FF2B5EF4-FFF2-40B4-BE49-F238E27FC236}">
                  <a16:creationId xmlns:a16="http://schemas.microsoft.com/office/drawing/2014/main" id="{64A6FFFD-F428-4E20-8CC0-DFCC2429617E}"/>
                </a:ext>
              </a:extLst>
            </p:cNvPr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8" name="矩形 2">
              <a:extLst>
                <a:ext uri="{FF2B5EF4-FFF2-40B4-BE49-F238E27FC236}">
                  <a16:creationId xmlns:a16="http://schemas.microsoft.com/office/drawing/2014/main" id="{E34A5E18-B04C-4E52-968A-5AAF117A176C}"/>
                </a:ext>
              </a:extLst>
            </p:cNvPr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9" name="矩形 2">
              <a:extLst>
                <a:ext uri="{FF2B5EF4-FFF2-40B4-BE49-F238E27FC236}">
                  <a16:creationId xmlns:a16="http://schemas.microsoft.com/office/drawing/2014/main" id="{7CC84CB1-E7B6-4889-8504-D9F3B29F7810}"/>
                </a:ext>
              </a:extLst>
            </p:cNvPr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0" name="矩形 2">
              <a:extLst>
                <a:ext uri="{FF2B5EF4-FFF2-40B4-BE49-F238E27FC236}">
                  <a16:creationId xmlns:a16="http://schemas.microsoft.com/office/drawing/2014/main" id="{2BD49A04-545B-48FA-9988-4D120AC6C317}"/>
                </a:ext>
              </a:extLst>
            </p:cNvPr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1" name="矩形 2">
              <a:extLst>
                <a:ext uri="{FF2B5EF4-FFF2-40B4-BE49-F238E27FC236}">
                  <a16:creationId xmlns:a16="http://schemas.microsoft.com/office/drawing/2014/main" id="{419105D3-1269-4BBE-93E4-E2B4286C1E47}"/>
                </a:ext>
              </a:extLst>
            </p:cNvPr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2" name="矩形 2">
              <a:extLst>
                <a:ext uri="{FF2B5EF4-FFF2-40B4-BE49-F238E27FC236}">
                  <a16:creationId xmlns:a16="http://schemas.microsoft.com/office/drawing/2014/main" id="{39574252-14B9-4C0F-B1EC-9FB7B0C57FC4}"/>
                </a:ext>
              </a:extLst>
            </p:cNvPr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" name="矩形 2">
              <a:extLst>
                <a:ext uri="{FF2B5EF4-FFF2-40B4-BE49-F238E27FC236}">
                  <a16:creationId xmlns:a16="http://schemas.microsoft.com/office/drawing/2014/main" id="{4BC34E68-8154-4488-8487-B774B53046C2}"/>
                </a:ext>
              </a:extLst>
            </p:cNvPr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4" name="矩形 2">
              <a:extLst>
                <a:ext uri="{FF2B5EF4-FFF2-40B4-BE49-F238E27FC236}">
                  <a16:creationId xmlns:a16="http://schemas.microsoft.com/office/drawing/2014/main" id="{C2ACBDBF-6845-43EE-AC54-D4C45C993CFB}"/>
                </a:ext>
              </a:extLst>
            </p:cNvPr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5" name="矩形 2">
              <a:extLst>
                <a:ext uri="{FF2B5EF4-FFF2-40B4-BE49-F238E27FC236}">
                  <a16:creationId xmlns:a16="http://schemas.microsoft.com/office/drawing/2014/main" id="{83ABB81C-D724-418A-AF23-543002185A04}"/>
                </a:ext>
              </a:extLst>
            </p:cNvPr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6" name="矩形 2">
              <a:extLst>
                <a:ext uri="{FF2B5EF4-FFF2-40B4-BE49-F238E27FC236}">
                  <a16:creationId xmlns:a16="http://schemas.microsoft.com/office/drawing/2014/main" id="{2233D82C-8209-47A3-937B-2ED643C818AE}"/>
                </a:ext>
              </a:extLst>
            </p:cNvPr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7" name="矩形 2">
              <a:extLst>
                <a:ext uri="{FF2B5EF4-FFF2-40B4-BE49-F238E27FC236}">
                  <a16:creationId xmlns:a16="http://schemas.microsoft.com/office/drawing/2014/main" id="{A7E235A4-229B-4279-8076-CF04ED013535}"/>
                </a:ext>
              </a:extLst>
            </p:cNvPr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8" name="矩形 2">
              <a:extLst>
                <a:ext uri="{FF2B5EF4-FFF2-40B4-BE49-F238E27FC236}">
                  <a16:creationId xmlns:a16="http://schemas.microsoft.com/office/drawing/2014/main" id="{A0F15B90-0E77-46AB-8760-63359F298E82}"/>
                </a:ext>
              </a:extLst>
            </p:cNvPr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9" name="矩形 2">
              <a:extLst>
                <a:ext uri="{FF2B5EF4-FFF2-40B4-BE49-F238E27FC236}">
                  <a16:creationId xmlns:a16="http://schemas.microsoft.com/office/drawing/2014/main" id="{BC8A3526-5982-424A-8663-75523661BBDC}"/>
                </a:ext>
              </a:extLst>
            </p:cNvPr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0" name="矩形 2">
              <a:extLst>
                <a:ext uri="{FF2B5EF4-FFF2-40B4-BE49-F238E27FC236}">
                  <a16:creationId xmlns:a16="http://schemas.microsoft.com/office/drawing/2014/main" id="{B85FEDB7-4855-460E-8DDA-E08235C64A2B}"/>
                </a:ext>
              </a:extLst>
            </p:cNvPr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1" name="矩形 2">
              <a:extLst>
                <a:ext uri="{FF2B5EF4-FFF2-40B4-BE49-F238E27FC236}">
                  <a16:creationId xmlns:a16="http://schemas.microsoft.com/office/drawing/2014/main" id="{22DC214C-4E57-40D5-976B-6F08E88DB3F3}"/>
                </a:ext>
              </a:extLst>
            </p:cNvPr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2" name="矩形 2">
              <a:extLst>
                <a:ext uri="{FF2B5EF4-FFF2-40B4-BE49-F238E27FC236}">
                  <a16:creationId xmlns:a16="http://schemas.microsoft.com/office/drawing/2014/main" id="{66EAC705-E7EE-4DDE-9460-2B1F448FF94D}"/>
                </a:ext>
              </a:extLst>
            </p:cNvPr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3" name="矩形 2">
              <a:extLst>
                <a:ext uri="{FF2B5EF4-FFF2-40B4-BE49-F238E27FC236}">
                  <a16:creationId xmlns:a16="http://schemas.microsoft.com/office/drawing/2014/main" id="{D29CA3EB-14B8-4C09-A7B0-865AB64ECD59}"/>
                </a:ext>
              </a:extLst>
            </p:cNvPr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4" name="矩形 2">
              <a:extLst>
                <a:ext uri="{FF2B5EF4-FFF2-40B4-BE49-F238E27FC236}">
                  <a16:creationId xmlns:a16="http://schemas.microsoft.com/office/drawing/2014/main" id="{75B57D83-6EEB-4B07-9D91-82E92F6B7F4D}"/>
                </a:ext>
              </a:extLst>
            </p:cNvPr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5" name="组合 164">
            <a:extLst>
              <a:ext uri="{FF2B5EF4-FFF2-40B4-BE49-F238E27FC236}">
                <a16:creationId xmlns:a16="http://schemas.microsoft.com/office/drawing/2014/main" id="{A4317FDA-200E-4637-A6E6-69F835C085F8}"/>
              </a:ext>
            </a:extLst>
          </p:cNvPr>
          <p:cNvGrpSpPr/>
          <p:nvPr/>
        </p:nvGrpSpPr>
        <p:grpSpPr>
          <a:xfrm flipH="1">
            <a:off x="6833040" y="-636958"/>
            <a:ext cx="2368153" cy="5789614"/>
            <a:chOff x="-56639" y="-632373"/>
            <a:chExt cx="2368153" cy="5789614"/>
          </a:xfrm>
        </p:grpSpPr>
        <p:sp>
          <p:nvSpPr>
            <p:cNvPr id="166" name="矩形 2">
              <a:extLst>
                <a:ext uri="{FF2B5EF4-FFF2-40B4-BE49-F238E27FC236}">
                  <a16:creationId xmlns:a16="http://schemas.microsoft.com/office/drawing/2014/main" id="{F242DB58-A3D9-448A-BBF9-040DAEFDE65C}"/>
                </a:ext>
              </a:extLst>
            </p:cNvPr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7" name="矩形 2">
              <a:extLst>
                <a:ext uri="{FF2B5EF4-FFF2-40B4-BE49-F238E27FC236}">
                  <a16:creationId xmlns:a16="http://schemas.microsoft.com/office/drawing/2014/main" id="{5DC70AF1-6501-41D4-8C14-70A1CBA617C5}"/>
                </a:ext>
              </a:extLst>
            </p:cNvPr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8" name="矩形 2">
              <a:extLst>
                <a:ext uri="{FF2B5EF4-FFF2-40B4-BE49-F238E27FC236}">
                  <a16:creationId xmlns:a16="http://schemas.microsoft.com/office/drawing/2014/main" id="{172B6999-B9B1-4874-BF98-8EB77078919C}"/>
                </a:ext>
              </a:extLst>
            </p:cNvPr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9" name="矩形 2">
              <a:extLst>
                <a:ext uri="{FF2B5EF4-FFF2-40B4-BE49-F238E27FC236}">
                  <a16:creationId xmlns:a16="http://schemas.microsoft.com/office/drawing/2014/main" id="{B2E96E1D-789A-444C-B1CC-DCBFFF30A3BE}"/>
                </a:ext>
              </a:extLst>
            </p:cNvPr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0" name="矩形 2">
              <a:extLst>
                <a:ext uri="{FF2B5EF4-FFF2-40B4-BE49-F238E27FC236}">
                  <a16:creationId xmlns:a16="http://schemas.microsoft.com/office/drawing/2014/main" id="{BFAD0ABE-9068-485E-8BED-37CBB36E7581}"/>
                </a:ext>
              </a:extLst>
            </p:cNvPr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1" name="矩形 2">
              <a:extLst>
                <a:ext uri="{FF2B5EF4-FFF2-40B4-BE49-F238E27FC236}">
                  <a16:creationId xmlns:a16="http://schemas.microsoft.com/office/drawing/2014/main" id="{BB0B7EBA-5CBC-4BF2-AFFD-7946E26EFE12}"/>
                </a:ext>
              </a:extLst>
            </p:cNvPr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2" name="矩形 2">
              <a:extLst>
                <a:ext uri="{FF2B5EF4-FFF2-40B4-BE49-F238E27FC236}">
                  <a16:creationId xmlns:a16="http://schemas.microsoft.com/office/drawing/2014/main" id="{709A9654-2265-483A-9652-964695BD54B0}"/>
                </a:ext>
              </a:extLst>
            </p:cNvPr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3" name="矩形 2">
              <a:extLst>
                <a:ext uri="{FF2B5EF4-FFF2-40B4-BE49-F238E27FC236}">
                  <a16:creationId xmlns:a16="http://schemas.microsoft.com/office/drawing/2014/main" id="{61252CD1-EE50-4662-A69E-19F4F37A3221}"/>
                </a:ext>
              </a:extLst>
            </p:cNvPr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4" name="矩形 2">
              <a:extLst>
                <a:ext uri="{FF2B5EF4-FFF2-40B4-BE49-F238E27FC236}">
                  <a16:creationId xmlns:a16="http://schemas.microsoft.com/office/drawing/2014/main" id="{8154BC73-FA9A-4432-B546-51990A6047F3}"/>
                </a:ext>
              </a:extLst>
            </p:cNvPr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5" name="矩形 2">
              <a:extLst>
                <a:ext uri="{FF2B5EF4-FFF2-40B4-BE49-F238E27FC236}">
                  <a16:creationId xmlns:a16="http://schemas.microsoft.com/office/drawing/2014/main" id="{617E6435-8005-46D8-A3A1-F14A5D3D77C3}"/>
                </a:ext>
              </a:extLst>
            </p:cNvPr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6" name="矩形 2">
              <a:extLst>
                <a:ext uri="{FF2B5EF4-FFF2-40B4-BE49-F238E27FC236}">
                  <a16:creationId xmlns:a16="http://schemas.microsoft.com/office/drawing/2014/main" id="{7CE278EA-5147-4278-BA47-B9DA950CF318}"/>
                </a:ext>
              </a:extLst>
            </p:cNvPr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7" name="矩形 2">
              <a:extLst>
                <a:ext uri="{FF2B5EF4-FFF2-40B4-BE49-F238E27FC236}">
                  <a16:creationId xmlns:a16="http://schemas.microsoft.com/office/drawing/2014/main" id="{251CEA55-D4F7-4C6D-BFFC-B1A20D757BCE}"/>
                </a:ext>
              </a:extLst>
            </p:cNvPr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8" name="矩形 2">
              <a:extLst>
                <a:ext uri="{FF2B5EF4-FFF2-40B4-BE49-F238E27FC236}">
                  <a16:creationId xmlns:a16="http://schemas.microsoft.com/office/drawing/2014/main" id="{408B6D29-DAC3-42AA-9115-4B15331CE87E}"/>
                </a:ext>
              </a:extLst>
            </p:cNvPr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9" name="矩形 2">
              <a:extLst>
                <a:ext uri="{FF2B5EF4-FFF2-40B4-BE49-F238E27FC236}">
                  <a16:creationId xmlns:a16="http://schemas.microsoft.com/office/drawing/2014/main" id="{EA917D1F-9BBA-4BC2-A72E-0DC60BAB1A2C}"/>
                </a:ext>
              </a:extLst>
            </p:cNvPr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0" name="矩形 2">
              <a:extLst>
                <a:ext uri="{FF2B5EF4-FFF2-40B4-BE49-F238E27FC236}">
                  <a16:creationId xmlns:a16="http://schemas.microsoft.com/office/drawing/2014/main" id="{C390E7A9-7E61-40F8-85E4-D1B3239C8FCB}"/>
                </a:ext>
              </a:extLst>
            </p:cNvPr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1" name="矩形 2">
              <a:extLst>
                <a:ext uri="{FF2B5EF4-FFF2-40B4-BE49-F238E27FC236}">
                  <a16:creationId xmlns:a16="http://schemas.microsoft.com/office/drawing/2014/main" id="{77FBFD12-B183-4654-912F-77B76F64080F}"/>
                </a:ext>
              </a:extLst>
            </p:cNvPr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2" name="矩形 2">
              <a:extLst>
                <a:ext uri="{FF2B5EF4-FFF2-40B4-BE49-F238E27FC236}">
                  <a16:creationId xmlns:a16="http://schemas.microsoft.com/office/drawing/2014/main" id="{5B2765EA-595B-4272-9DF9-EFBF0B42E425}"/>
                </a:ext>
              </a:extLst>
            </p:cNvPr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3" name="矩形 2">
              <a:extLst>
                <a:ext uri="{FF2B5EF4-FFF2-40B4-BE49-F238E27FC236}">
                  <a16:creationId xmlns:a16="http://schemas.microsoft.com/office/drawing/2014/main" id="{236089CE-0EFA-4A2D-AF34-99B05F6EE0EA}"/>
                </a:ext>
              </a:extLst>
            </p:cNvPr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4" name="矩形 2">
              <a:extLst>
                <a:ext uri="{FF2B5EF4-FFF2-40B4-BE49-F238E27FC236}">
                  <a16:creationId xmlns:a16="http://schemas.microsoft.com/office/drawing/2014/main" id="{103E6610-455A-4ED9-ADCB-04E33A31480D}"/>
                </a:ext>
              </a:extLst>
            </p:cNvPr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5" name="矩形 2">
              <a:extLst>
                <a:ext uri="{FF2B5EF4-FFF2-40B4-BE49-F238E27FC236}">
                  <a16:creationId xmlns:a16="http://schemas.microsoft.com/office/drawing/2014/main" id="{03A51A0B-624D-46CA-8706-6413F24899FA}"/>
                </a:ext>
              </a:extLst>
            </p:cNvPr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6" name="矩形 2">
              <a:extLst>
                <a:ext uri="{FF2B5EF4-FFF2-40B4-BE49-F238E27FC236}">
                  <a16:creationId xmlns:a16="http://schemas.microsoft.com/office/drawing/2014/main" id="{B35A851D-CE34-4A45-AF66-47F87B150ACC}"/>
                </a:ext>
              </a:extLst>
            </p:cNvPr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7" name="矩形 2">
              <a:extLst>
                <a:ext uri="{FF2B5EF4-FFF2-40B4-BE49-F238E27FC236}">
                  <a16:creationId xmlns:a16="http://schemas.microsoft.com/office/drawing/2014/main" id="{731750D5-FD35-4CD8-8B90-C223561F1593}"/>
                </a:ext>
              </a:extLst>
            </p:cNvPr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8" name="矩形 2">
              <a:extLst>
                <a:ext uri="{FF2B5EF4-FFF2-40B4-BE49-F238E27FC236}">
                  <a16:creationId xmlns:a16="http://schemas.microsoft.com/office/drawing/2014/main" id="{1558E2C1-4A80-470E-B5E5-38FBE9B6F7FC}"/>
                </a:ext>
              </a:extLst>
            </p:cNvPr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9" name="矩形 2">
              <a:extLst>
                <a:ext uri="{FF2B5EF4-FFF2-40B4-BE49-F238E27FC236}">
                  <a16:creationId xmlns:a16="http://schemas.microsoft.com/office/drawing/2014/main" id="{D73EFA8F-498A-4905-BFE6-7EA31617718A}"/>
                </a:ext>
              </a:extLst>
            </p:cNvPr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0" name="矩形 2">
              <a:extLst>
                <a:ext uri="{FF2B5EF4-FFF2-40B4-BE49-F238E27FC236}">
                  <a16:creationId xmlns:a16="http://schemas.microsoft.com/office/drawing/2014/main" id="{E565F41D-AF93-4398-8440-E7624396BA3F}"/>
                </a:ext>
              </a:extLst>
            </p:cNvPr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1" name="矩形 2">
              <a:extLst>
                <a:ext uri="{FF2B5EF4-FFF2-40B4-BE49-F238E27FC236}">
                  <a16:creationId xmlns:a16="http://schemas.microsoft.com/office/drawing/2014/main" id="{30EA597F-6EFE-4E9B-84BD-CBD669FDB202}"/>
                </a:ext>
              </a:extLst>
            </p:cNvPr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2" name="矩形 2">
              <a:extLst>
                <a:ext uri="{FF2B5EF4-FFF2-40B4-BE49-F238E27FC236}">
                  <a16:creationId xmlns:a16="http://schemas.microsoft.com/office/drawing/2014/main" id="{EF69A437-344C-4DD9-A02D-4438D3CC8953}"/>
                </a:ext>
              </a:extLst>
            </p:cNvPr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3" name="矩形 2">
              <a:extLst>
                <a:ext uri="{FF2B5EF4-FFF2-40B4-BE49-F238E27FC236}">
                  <a16:creationId xmlns:a16="http://schemas.microsoft.com/office/drawing/2014/main" id="{D8A7B4C5-95EA-4E0C-B618-1E577D535CF2}"/>
                </a:ext>
              </a:extLst>
            </p:cNvPr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4" name="矩形 2">
              <a:extLst>
                <a:ext uri="{FF2B5EF4-FFF2-40B4-BE49-F238E27FC236}">
                  <a16:creationId xmlns:a16="http://schemas.microsoft.com/office/drawing/2014/main" id="{42A52867-2DBE-43C8-B34E-ABDE311E6DA0}"/>
                </a:ext>
              </a:extLst>
            </p:cNvPr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5" name="矩形 2">
              <a:extLst>
                <a:ext uri="{FF2B5EF4-FFF2-40B4-BE49-F238E27FC236}">
                  <a16:creationId xmlns:a16="http://schemas.microsoft.com/office/drawing/2014/main" id="{6E814A63-527A-4601-A8BD-E192BE5F4489}"/>
                </a:ext>
              </a:extLst>
            </p:cNvPr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6" name="矩形 2">
              <a:extLst>
                <a:ext uri="{FF2B5EF4-FFF2-40B4-BE49-F238E27FC236}">
                  <a16:creationId xmlns:a16="http://schemas.microsoft.com/office/drawing/2014/main" id="{58AC1EA3-9127-46E0-9866-F67B1E8242E0}"/>
                </a:ext>
              </a:extLst>
            </p:cNvPr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7" name="矩形 2">
              <a:extLst>
                <a:ext uri="{FF2B5EF4-FFF2-40B4-BE49-F238E27FC236}">
                  <a16:creationId xmlns:a16="http://schemas.microsoft.com/office/drawing/2014/main" id="{C5692BA5-EF45-40E9-B7D2-662AFDD02807}"/>
                </a:ext>
              </a:extLst>
            </p:cNvPr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8" name="矩形 2">
              <a:extLst>
                <a:ext uri="{FF2B5EF4-FFF2-40B4-BE49-F238E27FC236}">
                  <a16:creationId xmlns:a16="http://schemas.microsoft.com/office/drawing/2014/main" id="{CBE76EFC-AE6E-4879-B3F1-4C320470F822}"/>
                </a:ext>
              </a:extLst>
            </p:cNvPr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9" name="矩形 2">
              <a:extLst>
                <a:ext uri="{FF2B5EF4-FFF2-40B4-BE49-F238E27FC236}">
                  <a16:creationId xmlns:a16="http://schemas.microsoft.com/office/drawing/2014/main" id="{D107777E-9E2D-483D-A2AF-5688433BA0FF}"/>
                </a:ext>
              </a:extLst>
            </p:cNvPr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571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文本框 32">
            <a:extLst>
              <a:ext uri="{FF2B5EF4-FFF2-40B4-BE49-F238E27FC236}">
                <a16:creationId xmlns:a16="http://schemas.microsoft.com/office/drawing/2014/main" id="{335B5295-3778-4952-A9F8-DC0A83797205}"/>
              </a:ext>
            </a:extLst>
          </p:cNvPr>
          <p:cNvSpPr txBox="1"/>
          <p:nvPr/>
        </p:nvSpPr>
        <p:spPr>
          <a:xfrm>
            <a:off x="608971" y="123478"/>
            <a:ext cx="3963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五專原住民獎助生獎助合約</a:t>
            </a:r>
            <a:endParaRPr lang="zh-CN" altLang="en-US" sz="120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755576" y="771550"/>
            <a:ext cx="8540750" cy="47529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獎助生如畢業同年錄取慈濟</a:t>
            </a:r>
            <a:r>
              <a:rPr lang="zh-TW" altLang="en-US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科</a:t>
            </a:r>
            <a:r>
              <a:rPr lang="zh-TW" altLang="zh-TW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技</a:t>
            </a:r>
            <a:r>
              <a:rPr lang="zh-TW" altLang="en-US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zh-TW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學二技護理系</a:t>
            </a:r>
            <a:r>
              <a:rPr lang="en-US" altLang="zh-TW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zh-TW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可辦理延約至二技畢業後履約。</a:t>
            </a:r>
          </a:p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凡未能依規定履約者，應依規定向本會教育志業發展處完成解約手續，否則視同違約。</a:t>
            </a:r>
          </a:p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獎助生畢業後之義務服務年限原則與簽約年限相同，若簽約年限低於服務志業體該職務的最低合約年限，應依服務志業體之規定辦理。</a:t>
            </a:r>
          </a:p>
        </p:txBody>
      </p:sp>
    </p:spTree>
    <p:extLst>
      <p:ext uri="{BB962C8B-B14F-4D97-AF65-F5344CB8AC3E}">
        <p14:creationId xmlns:p14="http://schemas.microsoft.com/office/powerpoint/2010/main" val="244750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文本框 32">
            <a:extLst>
              <a:ext uri="{FF2B5EF4-FFF2-40B4-BE49-F238E27FC236}">
                <a16:creationId xmlns:a16="http://schemas.microsoft.com/office/drawing/2014/main" id="{335B5295-3778-4952-A9F8-DC0A83797205}"/>
              </a:ext>
            </a:extLst>
          </p:cNvPr>
          <p:cNvSpPr txBox="1"/>
          <p:nvPr/>
        </p:nvSpPr>
        <p:spPr>
          <a:xfrm>
            <a:off x="608971" y="123478"/>
            <a:ext cx="3963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五專原住民獎助生獎助合約</a:t>
            </a:r>
            <a:endParaRPr lang="zh-CN" altLang="en-US" sz="120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755576" y="843558"/>
            <a:ext cx="8540750" cy="44640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sz="2800" smtClean="0">
                <a:latin typeface="標楷體" panose="03000509000000000000" pitchFamily="65" charset="-120"/>
                <a:ea typeface="標楷體" panose="03000509000000000000" pitchFamily="65" charset="-120"/>
              </a:rPr>
              <a:t>獎助生有下列違約情形，本會得解除契約：　</a:t>
            </a:r>
          </a:p>
          <a:p>
            <a:r>
              <a:rPr lang="zh-TW" altLang="zh-TW" sz="2800" smtClean="0">
                <a:latin typeface="標楷體" panose="03000509000000000000" pitchFamily="65" charset="-120"/>
                <a:ea typeface="標楷體" panose="03000509000000000000" pitchFamily="65" charset="-120"/>
              </a:rPr>
              <a:t>獎助生在學期間，若當學</a:t>
            </a:r>
            <a:r>
              <a:rPr lang="zh-TW" altLang="zh-TW" sz="28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zh-TW" sz="280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學業總成績平均未達六十五分以上，或操行成績未達八十分以上，或未盡獎助生義務者。</a:t>
            </a:r>
          </a:p>
          <a:p>
            <a:r>
              <a:rPr lang="zh-TW" altLang="zh-TW" sz="2800" smtClean="0">
                <a:latin typeface="標楷體" panose="03000509000000000000" pitchFamily="65" charset="-120"/>
                <a:ea typeface="標楷體" panose="03000509000000000000" pitchFamily="65" charset="-120"/>
              </a:rPr>
              <a:t>獎助生如有前項第一款情形，得先由學校訂定專案輔導計劃輔導之；</a:t>
            </a:r>
            <a:r>
              <a:rPr lang="zh-TW" altLang="zh-TW" sz="28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若學生經輔導其表現已達獎助標準，得申請追溯獎助</a:t>
            </a:r>
            <a:r>
              <a:rPr lang="zh-TW" altLang="zh-TW" sz="2800" smtClean="0">
                <a:latin typeface="標楷體" panose="03000509000000000000" pitchFamily="65" charset="-120"/>
                <a:ea typeface="標楷體" panose="03000509000000000000" pitchFamily="65" charset="-120"/>
              </a:rPr>
              <a:t>；若學生表現仍無法達到獎助標準，則解除獎助契約</a:t>
            </a:r>
            <a:r>
              <a:rPr lang="zh-TW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5473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文本框 32">
            <a:extLst>
              <a:ext uri="{FF2B5EF4-FFF2-40B4-BE49-F238E27FC236}">
                <a16:creationId xmlns:a16="http://schemas.microsoft.com/office/drawing/2014/main" id="{335B5295-3778-4952-A9F8-DC0A83797205}"/>
              </a:ext>
            </a:extLst>
          </p:cNvPr>
          <p:cNvSpPr txBox="1"/>
          <p:nvPr/>
        </p:nvSpPr>
        <p:spPr>
          <a:xfrm>
            <a:off x="608971" y="123478"/>
            <a:ext cx="3963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五專原住民獎助生獎助合約</a:t>
            </a:r>
            <a:endParaRPr lang="zh-CN" altLang="en-US" sz="120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755576" y="843558"/>
            <a:ext cx="8540750" cy="44640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sz="2800" smtClean="0">
                <a:latin typeface="標楷體" panose="03000509000000000000" pitchFamily="65" charset="-120"/>
                <a:ea typeface="標楷體" panose="03000509000000000000" pitchFamily="65" charset="-120"/>
              </a:rPr>
              <a:t>獎助生有下列違約情形，本會得解除契約：　</a:t>
            </a:r>
          </a:p>
          <a:p>
            <a:r>
              <a:rPr lang="zh-TW" altLang="zh-TW" sz="2800" smtClean="0">
                <a:latin typeface="標楷體" panose="03000509000000000000" pitchFamily="65" charset="-120"/>
                <a:ea typeface="標楷體" panose="03000509000000000000" pitchFamily="65" charset="-120"/>
              </a:rPr>
              <a:t>獎助生在學期間，若當學</a:t>
            </a:r>
            <a:r>
              <a:rPr lang="zh-TW" altLang="zh-TW" sz="28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zh-TW" sz="280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學業總成績平均未達六十五分以上，或操行成績未達八十分以上，或未盡獎助生義務者。</a:t>
            </a:r>
          </a:p>
          <a:p>
            <a:r>
              <a:rPr lang="zh-TW" altLang="zh-TW" sz="2800" smtClean="0">
                <a:latin typeface="標楷體" panose="03000509000000000000" pitchFamily="65" charset="-120"/>
                <a:ea typeface="標楷體" panose="03000509000000000000" pitchFamily="65" charset="-120"/>
              </a:rPr>
              <a:t>獎助生如有前項第一款情形，得先由學校訂定專案輔導計劃輔導之；</a:t>
            </a:r>
            <a:r>
              <a:rPr lang="zh-TW" altLang="zh-TW" sz="28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若學生經輔導其表現已達獎助標準，得申請追溯獎助</a:t>
            </a:r>
            <a:r>
              <a:rPr lang="zh-TW" altLang="zh-TW" sz="2800" smtClean="0">
                <a:latin typeface="標楷體" panose="03000509000000000000" pitchFamily="65" charset="-120"/>
                <a:ea typeface="標楷體" panose="03000509000000000000" pitchFamily="65" charset="-120"/>
              </a:rPr>
              <a:t>；若學生表現仍無法達到獎助標準，則解除獎助契約</a:t>
            </a:r>
            <a:r>
              <a:rPr lang="zh-TW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928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11"/>
          <p:cNvSpPr>
            <a:spLocks noChangeArrowheads="1"/>
          </p:cNvSpPr>
          <p:nvPr/>
        </p:nvSpPr>
        <p:spPr bwMode="gray">
          <a:xfrm>
            <a:off x="3661076" y="1978187"/>
            <a:ext cx="4566077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zh-TW" altLang="en-US" sz="2000" b="1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五專原住民獎助生獎助項目</a:t>
            </a:r>
            <a:endParaRPr lang="zh-CN" altLang="en-US" sz="2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2863408" y="1789656"/>
            <a:ext cx="710599" cy="773822"/>
            <a:chOff x="550069" y="1100038"/>
            <a:chExt cx="710599" cy="773822"/>
          </a:xfrm>
        </p:grpSpPr>
        <p:sp>
          <p:nvSpPr>
            <p:cNvPr id="94" name="矩形 2"/>
            <p:cNvSpPr/>
            <p:nvPr/>
          </p:nvSpPr>
          <p:spPr>
            <a:xfrm rot="5400000">
              <a:off x="554462" y="1167653"/>
              <a:ext cx="773822" cy="638591"/>
            </a:xfrm>
            <a:custGeom>
              <a:avLst/>
              <a:gdLst/>
              <a:ahLst/>
              <a:cxnLst/>
              <a:rect l="l" t="t" r="r" b="b"/>
              <a:pathLst>
                <a:path w="811496" h="669681">
                  <a:moveTo>
                    <a:pt x="1" y="405747"/>
                  </a:moveTo>
                  <a:lnTo>
                    <a:pt x="405749" y="0"/>
                  </a:lnTo>
                  <a:lnTo>
                    <a:pt x="811495" y="405747"/>
                  </a:lnTo>
                  <a:close/>
                  <a:moveTo>
                    <a:pt x="0" y="669681"/>
                  </a:moveTo>
                  <a:lnTo>
                    <a:pt x="0" y="405748"/>
                  </a:lnTo>
                  <a:lnTo>
                    <a:pt x="811496" y="405748"/>
                  </a:lnTo>
                  <a:lnTo>
                    <a:pt x="811496" y="66968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0069" y="1175365"/>
              <a:ext cx="66556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804188C2-E3C3-4FA8-8B25-B543541D774F}"/>
              </a:ext>
            </a:extLst>
          </p:cNvPr>
          <p:cNvCxnSpPr/>
          <p:nvPr/>
        </p:nvCxnSpPr>
        <p:spPr>
          <a:xfrm>
            <a:off x="3443390" y="2563478"/>
            <a:ext cx="2881676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组合 96">
            <a:extLst>
              <a:ext uri="{FF2B5EF4-FFF2-40B4-BE49-F238E27FC236}">
                <a16:creationId xmlns:a16="http://schemas.microsoft.com/office/drawing/2014/main" id="{D2FB8AE1-F195-4189-8786-3AD381BCDBDC}"/>
              </a:ext>
            </a:extLst>
          </p:cNvPr>
          <p:cNvGrpSpPr/>
          <p:nvPr/>
        </p:nvGrpSpPr>
        <p:grpSpPr>
          <a:xfrm>
            <a:off x="-56139" y="-601220"/>
            <a:ext cx="2368153" cy="5789614"/>
            <a:chOff x="-56639" y="-632373"/>
            <a:chExt cx="2368153" cy="5789614"/>
          </a:xfrm>
        </p:grpSpPr>
        <p:sp>
          <p:nvSpPr>
            <p:cNvPr id="98" name="矩形 2">
              <a:extLst>
                <a:ext uri="{FF2B5EF4-FFF2-40B4-BE49-F238E27FC236}">
                  <a16:creationId xmlns:a16="http://schemas.microsoft.com/office/drawing/2014/main" id="{DE51A31F-4CC3-45E4-9A6F-6B9576F81657}"/>
                </a:ext>
              </a:extLst>
            </p:cNvPr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9" name="矩形 2">
              <a:extLst>
                <a:ext uri="{FF2B5EF4-FFF2-40B4-BE49-F238E27FC236}">
                  <a16:creationId xmlns:a16="http://schemas.microsoft.com/office/drawing/2014/main" id="{62CFCCC3-B2EC-4CBB-B116-3260D7AC88C2}"/>
                </a:ext>
              </a:extLst>
            </p:cNvPr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0" name="矩形 2">
              <a:extLst>
                <a:ext uri="{FF2B5EF4-FFF2-40B4-BE49-F238E27FC236}">
                  <a16:creationId xmlns:a16="http://schemas.microsoft.com/office/drawing/2014/main" id="{55553648-4AB2-438A-8551-00B0D8E3FBD0}"/>
                </a:ext>
              </a:extLst>
            </p:cNvPr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1" name="矩形 2">
              <a:extLst>
                <a:ext uri="{FF2B5EF4-FFF2-40B4-BE49-F238E27FC236}">
                  <a16:creationId xmlns:a16="http://schemas.microsoft.com/office/drawing/2014/main" id="{B9101AD3-7006-4970-B366-2B53690C275E}"/>
                </a:ext>
              </a:extLst>
            </p:cNvPr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" name="矩形 2">
              <a:extLst>
                <a:ext uri="{FF2B5EF4-FFF2-40B4-BE49-F238E27FC236}">
                  <a16:creationId xmlns:a16="http://schemas.microsoft.com/office/drawing/2014/main" id="{BDFB8FC4-77A3-47A9-9980-CDEBBDD901C1}"/>
                </a:ext>
              </a:extLst>
            </p:cNvPr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3" name="矩形 2">
              <a:extLst>
                <a:ext uri="{FF2B5EF4-FFF2-40B4-BE49-F238E27FC236}">
                  <a16:creationId xmlns:a16="http://schemas.microsoft.com/office/drawing/2014/main" id="{4C626783-6702-415D-B4E7-8A4BFDBC2447}"/>
                </a:ext>
              </a:extLst>
            </p:cNvPr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4" name="矩形 2">
              <a:extLst>
                <a:ext uri="{FF2B5EF4-FFF2-40B4-BE49-F238E27FC236}">
                  <a16:creationId xmlns:a16="http://schemas.microsoft.com/office/drawing/2014/main" id="{C6D52FBC-AE93-47EC-B197-8EA89A78140E}"/>
                </a:ext>
              </a:extLst>
            </p:cNvPr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5" name="矩形 2">
              <a:extLst>
                <a:ext uri="{FF2B5EF4-FFF2-40B4-BE49-F238E27FC236}">
                  <a16:creationId xmlns:a16="http://schemas.microsoft.com/office/drawing/2014/main" id="{C0FFF7DC-8FD9-4AC4-97A9-DE72A6B036EA}"/>
                </a:ext>
              </a:extLst>
            </p:cNvPr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9" name="矩形 2">
              <a:extLst>
                <a:ext uri="{FF2B5EF4-FFF2-40B4-BE49-F238E27FC236}">
                  <a16:creationId xmlns:a16="http://schemas.microsoft.com/office/drawing/2014/main" id="{900BD925-3848-4220-8AE8-EC5617694C6A}"/>
                </a:ext>
              </a:extLst>
            </p:cNvPr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0" name="矩形 2">
              <a:extLst>
                <a:ext uri="{FF2B5EF4-FFF2-40B4-BE49-F238E27FC236}">
                  <a16:creationId xmlns:a16="http://schemas.microsoft.com/office/drawing/2014/main" id="{773B4003-7469-47A6-B8BB-39D0CB137C11}"/>
                </a:ext>
              </a:extLst>
            </p:cNvPr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1" name="矩形 2">
              <a:extLst>
                <a:ext uri="{FF2B5EF4-FFF2-40B4-BE49-F238E27FC236}">
                  <a16:creationId xmlns:a16="http://schemas.microsoft.com/office/drawing/2014/main" id="{F00B8779-E901-41CF-82DA-2E1D92DAE6F8}"/>
                </a:ext>
              </a:extLst>
            </p:cNvPr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2" name="矩形 2">
              <a:extLst>
                <a:ext uri="{FF2B5EF4-FFF2-40B4-BE49-F238E27FC236}">
                  <a16:creationId xmlns:a16="http://schemas.microsoft.com/office/drawing/2014/main" id="{EBF58AFB-D39B-4836-BDEB-8F65A7A4F49B}"/>
                </a:ext>
              </a:extLst>
            </p:cNvPr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" name="矩形 2">
              <a:extLst>
                <a:ext uri="{FF2B5EF4-FFF2-40B4-BE49-F238E27FC236}">
                  <a16:creationId xmlns:a16="http://schemas.microsoft.com/office/drawing/2014/main" id="{F19BE845-EFB0-4235-998C-62F4ADA917B3}"/>
                </a:ext>
              </a:extLst>
            </p:cNvPr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4" name="矩形 2">
              <a:extLst>
                <a:ext uri="{FF2B5EF4-FFF2-40B4-BE49-F238E27FC236}">
                  <a16:creationId xmlns:a16="http://schemas.microsoft.com/office/drawing/2014/main" id="{F8874EAC-376B-42AE-A6D3-EED2C8BFBBFB}"/>
                </a:ext>
              </a:extLst>
            </p:cNvPr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5" name="矩形 2">
              <a:extLst>
                <a:ext uri="{FF2B5EF4-FFF2-40B4-BE49-F238E27FC236}">
                  <a16:creationId xmlns:a16="http://schemas.microsoft.com/office/drawing/2014/main" id="{A11EECFD-D13D-4A31-BAA2-58BB4EFFD675}"/>
                </a:ext>
              </a:extLst>
            </p:cNvPr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6" name="矩形 2">
              <a:extLst>
                <a:ext uri="{FF2B5EF4-FFF2-40B4-BE49-F238E27FC236}">
                  <a16:creationId xmlns:a16="http://schemas.microsoft.com/office/drawing/2014/main" id="{5C535AD1-227B-4488-BABD-38F172C39002}"/>
                </a:ext>
              </a:extLst>
            </p:cNvPr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7" name="矩形 2">
              <a:extLst>
                <a:ext uri="{FF2B5EF4-FFF2-40B4-BE49-F238E27FC236}">
                  <a16:creationId xmlns:a16="http://schemas.microsoft.com/office/drawing/2014/main" id="{64A6FFFD-F428-4E20-8CC0-DFCC2429617E}"/>
                </a:ext>
              </a:extLst>
            </p:cNvPr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8" name="矩形 2">
              <a:extLst>
                <a:ext uri="{FF2B5EF4-FFF2-40B4-BE49-F238E27FC236}">
                  <a16:creationId xmlns:a16="http://schemas.microsoft.com/office/drawing/2014/main" id="{E34A5E18-B04C-4E52-968A-5AAF117A176C}"/>
                </a:ext>
              </a:extLst>
            </p:cNvPr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9" name="矩形 2">
              <a:extLst>
                <a:ext uri="{FF2B5EF4-FFF2-40B4-BE49-F238E27FC236}">
                  <a16:creationId xmlns:a16="http://schemas.microsoft.com/office/drawing/2014/main" id="{7CC84CB1-E7B6-4889-8504-D9F3B29F7810}"/>
                </a:ext>
              </a:extLst>
            </p:cNvPr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0" name="矩形 2">
              <a:extLst>
                <a:ext uri="{FF2B5EF4-FFF2-40B4-BE49-F238E27FC236}">
                  <a16:creationId xmlns:a16="http://schemas.microsoft.com/office/drawing/2014/main" id="{2BD49A04-545B-48FA-9988-4D120AC6C317}"/>
                </a:ext>
              </a:extLst>
            </p:cNvPr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1" name="矩形 2">
              <a:extLst>
                <a:ext uri="{FF2B5EF4-FFF2-40B4-BE49-F238E27FC236}">
                  <a16:creationId xmlns:a16="http://schemas.microsoft.com/office/drawing/2014/main" id="{419105D3-1269-4BBE-93E4-E2B4286C1E47}"/>
                </a:ext>
              </a:extLst>
            </p:cNvPr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2" name="矩形 2">
              <a:extLst>
                <a:ext uri="{FF2B5EF4-FFF2-40B4-BE49-F238E27FC236}">
                  <a16:creationId xmlns:a16="http://schemas.microsoft.com/office/drawing/2014/main" id="{39574252-14B9-4C0F-B1EC-9FB7B0C57FC4}"/>
                </a:ext>
              </a:extLst>
            </p:cNvPr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" name="矩形 2">
              <a:extLst>
                <a:ext uri="{FF2B5EF4-FFF2-40B4-BE49-F238E27FC236}">
                  <a16:creationId xmlns:a16="http://schemas.microsoft.com/office/drawing/2014/main" id="{4BC34E68-8154-4488-8487-B774B53046C2}"/>
                </a:ext>
              </a:extLst>
            </p:cNvPr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4" name="矩形 2">
              <a:extLst>
                <a:ext uri="{FF2B5EF4-FFF2-40B4-BE49-F238E27FC236}">
                  <a16:creationId xmlns:a16="http://schemas.microsoft.com/office/drawing/2014/main" id="{C2ACBDBF-6845-43EE-AC54-D4C45C993CFB}"/>
                </a:ext>
              </a:extLst>
            </p:cNvPr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5" name="矩形 2">
              <a:extLst>
                <a:ext uri="{FF2B5EF4-FFF2-40B4-BE49-F238E27FC236}">
                  <a16:creationId xmlns:a16="http://schemas.microsoft.com/office/drawing/2014/main" id="{83ABB81C-D724-418A-AF23-543002185A04}"/>
                </a:ext>
              </a:extLst>
            </p:cNvPr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6" name="矩形 2">
              <a:extLst>
                <a:ext uri="{FF2B5EF4-FFF2-40B4-BE49-F238E27FC236}">
                  <a16:creationId xmlns:a16="http://schemas.microsoft.com/office/drawing/2014/main" id="{2233D82C-8209-47A3-937B-2ED643C818AE}"/>
                </a:ext>
              </a:extLst>
            </p:cNvPr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7" name="矩形 2">
              <a:extLst>
                <a:ext uri="{FF2B5EF4-FFF2-40B4-BE49-F238E27FC236}">
                  <a16:creationId xmlns:a16="http://schemas.microsoft.com/office/drawing/2014/main" id="{A7E235A4-229B-4279-8076-CF04ED013535}"/>
                </a:ext>
              </a:extLst>
            </p:cNvPr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8" name="矩形 2">
              <a:extLst>
                <a:ext uri="{FF2B5EF4-FFF2-40B4-BE49-F238E27FC236}">
                  <a16:creationId xmlns:a16="http://schemas.microsoft.com/office/drawing/2014/main" id="{A0F15B90-0E77-46AB-8760-63359F298E82}"/>
                </a:ext>
              </a:extLst>
            </p:cNvPr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9" name="矩形 2">
              <a:extLst>
                <a:ext uri="{FF2B5EF4-FFF2-40B4-BE49-F238E27FC236}">
                  <a16:creationId xmlns:a16="http://schemas.microsoft.com/office/drawing/2014/main" id="{BC8A3526-5982-424A-8663-75523661BBDC}"/>
                </a:ext>
              </a:extLst>
            </p:cNvPr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0" name="矩形 2">
              <a:extLst>
                <a:ext uri="{FF2B5EF4-FFF2-40B4-BE49-F238E27FC236}">
                  <a16:creationId xmlns:a16="http://schemas.microsoft.com/office/drawing/2014/main" id="{B85FEDB7-4855-460E-8DDA-E08235C64A2B}"/>
                </a:ext>
              </a:extLst>
            </p:cNvPr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1" name="矩形 2">
              <a:extLst>
                <a:ext uri="{FF2B5EF4-FFF2-40B4-BE49-F238E27FC236}">
                  <a16:creationId xmlns:a16="http://schemas.microsoft.com/office/drawing/2014/main" id="{22DC214C-4E57-40D5-976B-6F08E88DB3F3}"/>
                </a:ext>
              </a:extLst>
            </p:cNvPr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2" name="矩形 2">
              <a:extLst>
                <a:ext uri="{FF2B5EF4-FFF2-40B4-BE49-F238E27FC236}">
                  <a16:creationId xmlns:a16="http://schemas.microsoft.com/office/drawing/2014/main" id="{66EAC705-E7EE-4DDE-9460-2B1F448FF94D}"/>
                </a:ext>
              </a:extLst>
            </p:cNvPr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3" name="矩形 2">
              <a:extLst>
                <a:ext uri="{FF2B5EF4-FFF2-40B4-BE49-F238E27FC236}">
                  <a16:creationId xmlns:a16="http://schemas.microsoft.com/office/drawing/2014/main" id="{D29CA3EB-14B8-4C09-A7B0-865AB64ECD59}"/>
                </a:ext>
              </a:extLst>
            </p:cNvPr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4" name="矩形 2">
              <a:extLst>
                <a:ext uri="{FF2B5EF4-FFF2-40B4-BE49-F238E27FC236}">
                  <a16:creationId xmlns:a16="http://schemas.microsoft.com/office/drawing/2014/main" id="{75B57D83-6EEB-4B07-9D91-82E92F6B7F4D}"/>
                </a:ext>
              </a:extLst>
            </p:cNvPr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5" name="组合 164">
            <a:extLst>
              <a:ext uri="{FF2B5EF4-FFF2-40B4-BE49-F238E27FC236}">
                <a16:creationId xmlns:a16="http://schemas.microsoft.com/office/drawing/2014/main" id="{A4317FDA-200E-4637-A6E6-69F835C085F8}"/>
              </a:ext>
            </a:extLst>
          </p:cNvPr>
          <p:cNvGrpSpPr/>
          <p:nvPr/>
        </p:nvGrpSpPr>
        <p:grpSpPr>
          <a:xfrm flipH="1">
            <a:off x="6833040" y="-636958"/>
            <a:ext cx="2368153" cy="5789614"/>
            <a:chOff x="-56639" y="-632373"/>
            <a:chExt cx="2368153" cy="5789614"/>
          </a:xfrm>
        </p:grpSpPr>
        <p:sp>
          <p:nvSpPr>
            <p:cNvPr id="166" name="矩形 2">
              <a:extLst>
                <a:ext uri="{FF2B5EF4-FFF2-40B4-BE49-F238E27FC236}">
                  <a16:creationId xmlns:a16="http://schemas.microsoft.com/office/drawing/2014/main" id="{F242DB58-A3D9-448A-BBF9-040DAEFDE65C}"/>
                </a:ext>
              </a:extLst>
            </p:cNvPr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7" name="矩形 2">
              <a:extLst>
                <a:ext uri="{FF2B5EF4-FFF2-40B4-BE49-F238E27FC236}">
                  <a16:creationId xmlns:a16="http://schemas.microsoft.com/office/drawing/2014/main" id="{5DC70AF1-6501-41D4-8C14-70A1CBA617C5}"/>
                </a:ext>
              </a:extLst>
            </p:cNvPr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8" name="矩形 2">
              <a:extLst>
                <a:ext uri="{FF2B5EF4-FFF2-40B4-BE49-F238E27FC236}">
                  <a16:creationId xmlns:a16="http://schemas.microsoft.com/office/drawing/2014/main" id="{172B6999-B9B1-4874-BF98-8EB77078919C}"/>
                </a:ext>
              </a:extLst>
            </p:cNvPr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9" name="矩形 2">
              <a:extLst>
                <a:ext uri="{FF2B5EF4-FFF2-40B4-BE49-F238E27FC236}">
                  <a16:creationId xmlns:a16="http://schemas.microsoft.com/office/drawing/2014/main" id="{B2E96E1D-789A-444C-B1CC-DCBFFF30A3BE}"/>
                </a:ext>
              </a:extLst>
            </p:cNvPr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0" name="矩形 2">
              <a:extLst>
                <a:ext uri="{FF2B5EF4-FFF2-40B4-BE49-F238E27FC236}">
                  <a16:creationId xmlns:a16="http://schemas.microsoft.com/office/drawing/2014/main" id="{BFAD0ABE-9068-485E-8BED-37CBB36E7581}"/>
                </a:ext>
              </a:extLst>
            </p:cNvPr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1" name="矩形 2">
              <a:extLst>
                <a:ext uri="{FF2B5EF4-FFF2-40B4-BE49-F238E27FC236}">
                  <a16:creationId xmlns:a16="http://schemas.microsoft.com/office/drawing/2014/main" id="{BB0B7EBA-5CBC-4BF2-AFFD-7946E26EFE12}"/>
                </a:ext>
              </a:extLst>
            </p:cNvPr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2" name="矩形 2">
              <a:extLst>
                <a:ext uri="{FF2B5EF4-FFF2-40B4-BE49-F238E27FC236}">
                  <a16:creationId xmlns:a16="http://schemas.microsoft.com/office/drawing/2014/main" id="{709A9654-2265-483A-9652-964695BD54B0}"/>
                </a:ext>
              </a:extLst>
            </p:cNvPr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3" name="矩形 2">
              <a:extLst>
                <a:ext uri="{FF2B5EF4-FFF2-40B4-BE49-F238E27FC236}">
                  <a16:creationId xmlns:a16="http://schemas.microsoft.com/office/drawing/2014/main" id="{61252CD1-EE50-4662-A69E-19F4F37A3221}"/>
                </a:ext>
              </a:extLst>
            </p:cNvPr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4" name="矩形 2">
              <a:extLst>
                <a:ext uri="{FF2B5EF4-FFF2-40B4-BE49-F238E27FC236}">
                  <a16:creationId xmlns:a16="http://schemas.microsoft.com/office/drawing/2014/main" id="{8154BC73-FA9A-4432-B546-51990A6047F3}"/>
                </a:ext>
              </a:extLst>
            </p:cNvPr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5" name="矩形 2">
              <a:extLst>
                <a:ext uri="{FF2B5EF4-FFF2-40B4-BE49-F238E27FC236}">
                  <a16:creationId xmlns:a16="http://schemas.microsoft.com/office/drawing/2014/main" id="{617E6435-8005-46D8-A3A1-F14A5D3D77C3}"/>
                </a:ext>
              </a:extLst>
            </p:cNvPr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6" name="矩形 2">
              <a:extLst>
                <a:ext uri="{FF2B5EF4-FFF2-40B4-BE49-F238E27FC236}">
                  <a16:creationId xmlns:a16="http://schemas.microsoft.com/office/drawing/2014/main" id="{7CE278EA-5147-4278-BA47-B9DA950CF318}"/>
                </a:ext>
              </a:extLst>
            </p:cNvPr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7" name="矩形 2">
              <a:extLst>
                <a:ext uri="{FF2B5EF4-FFF2-40B4-BE49-F238E27FC236}">
                  <a16:creationId xmlns:a16="http://schemas.microsoft.com/office/drawing/2014/main" id="{251CEA55-D4F7-4C6D-BFFC-B1A20D757BCE}"/>
                </a:ext>
              </a:extLst>
            </p:cNvPr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8" name="矩形 2">
              <a:extLst>
                <a:ext uri="{FF2B5EF4-FFF2-40B4-BE49-F238E27FC236}">
                  <a16:creationId xmlns:a16="http://schemas.microsoft.com/office/drawing/2014/main" id="{408B6D29-DAC3-42AA-9115-4B15331CE87E}"/>
                </a:ext>
              </a:extLst>
            </p:cNvPr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9" name="矩形 2">
              <a:extLst>
                <a:ext uri="{FF2B5EF4-FFF2-40B4-BE49-F238E27FC236}">
                  <a16:creationId xmlns:a16="http://schemas.microsoft.com/office/drawing/2014/main" id="{EA917D1F-9BBA-4BC2-A72E-0DC60BAB1A2C}"/>
                </a:ext>
              </a:extLst>
            </p:cNvPr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0" name="矩形 2">
              <a:extLst>
                <a:ext uri="{FF2B5EF4-FFF2-40B4-BE49-F238E27FC236}">
                  <a16:creationId xmlns:a16="http://schemas.microsoft.com/office/drawing/2014/main" id="{C390E7A9-7E61-40F8-85E4-D1B3239C8FCB}"/>
                </a:ext>
              </a:extLst>
            </p:cNvPr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1" name="矩形 2">
              <a:extLst>
                <a:ext uri="{FF2B5EF4-FFF2-40B4-BE49-F238E27FC236}">
                  <a16:creationId xmlns:a16="http://schemas.microsoft.com/office/drawing/2014/main" id="{77FBFD12-B183-4654-912F-77B76F64080F}"/>
                </a:ext>
              </a:extLst>
            </p:cNvPr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2" name="矩形 2">
              <a:extLst>
                <a:ext uri="{FF2B5EF4-FFF2-40B4-BE49-F238E27FC236}">
                  <a16:creationId xmlns:a16="http://schemas.microsoft.com/office/drawing/2014/main" id="{5B2765EA-595B-4272-9DF9-EFBF0B42E425}"/>
                </a:ext>
              </a:extLst>
            </p:cNvPr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3" name="矩形 2">
              <a:extLst>
                <a:ext uri="{FF2B5EF4-FFF2-40B4-BE49-F238E27FC236}">
                  <a16:creationId xmlns:a16="http://schemas.microsoft.com/office/drawing/2014/main" id="{236089CE-0EFA-4A2D-AF34-99B05F6EE0EA}"/>
                </a:ext>
              </a:extLst>
            </p:cNvPr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4" name="矩形 2">
              <a:extLst>
                <a:ext uri="{FF2B5EF4-FFF2-40B4-BE49-F238E27FC236}">
                  <a16:creationId xmlns:a16="http://schemas.microsoft.com/office/drawing/2014/main" id="{103E6610-455A-4ED9-ADCB-04E33A31480D}"/>
                </a:ext>
              </a:extLst>
            </p:cNvPr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5" name="矩形 2">
              <a:extLst>
                <a:ext uri="{FF2B5EF4-FFF2-40B4-BE49-F238E27FC236}">
                  <a16:creationId xmlns:a16="http://schemas.microsoft.com/office/drawing/2014/main" id="{03A51A0B-624D-46CA-8706-6413F24899FA}"/>
                </a:ext>
              </a:extLst>
            </p:cNvPr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6" name="矩形 2">
              <a:extLst>
                <a:ext uri="{FF2B5EF4-FFF2-40B4-BE49-F238E27FC236}">
                  <a16:creationId xmlns:a16="http://schemas.microsoft.com/office/drawing/2014/main" id="{B35A851D-CE34-4A45-AF66-47F87B150ACC}"/>
                </a:ext>
              </a:extLst>
            </p:cNvPr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7" name="矩形 2">
              <a:extLst>
                <a:ext uri="{FF2B5EF4-FFF2-40B4-BE49-F238E27FC236}">
                  <a16:creationId xmlns:a16="http://schemas.microsoft.com/office/drawing/2014/main" id="{731750D5-FD35-4CD8-8B90-C223561F1593}"/>
                </a:ext>
              </a:extLst>
            </p:cNvPr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8" name="矩形 2">
              <a:extLst>
                <a:ext uri="{FF2B5EF4-FFF2-40B4-BE49-F238E27FC236}">
                  <a16:creationId xmlns:a16="http://schemas.microsoft.com/office/drawing/2014/main" id="{1558E2C1-4A80-470E-B5E5-38FBE9B6F7FC}"/>
                </a:ext>
              </a:extLst>
            </p:cNvPr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9" name="矩形 2">
              <a:extLst>
                <a:ext uri="{FF2B5EF4-FFF2-40B4-BE49-F238E27FC236}">
                  <a16:creationId xmlns:a16="http://schemas.microsoft.com/office/drawing/2014/main" id="{D73EFA8F-498A-4905-BFE6-7EA31617718A}"/>
                </a:ext>
              </a:extLst>
            </p:cNvPr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0" name="矩形 2">
              <a:extLst>
                <a:ext uri="{FF2B5EF4-FFF2-40B4-BE49-F238E27FC236}">
                  <a16:creationId xmlns:a16="http://schemas.microsoft.com/office/drawing/2014/main" id="{E565F41D-AF93-4398-8440-E7624396BA3F}"/>
                </a:ext>
              </a:extLst>
            </p:cNvPr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1" name="矩形 2">
              <a:extLst>
                <a:ext uri="{FF2B5EF4-FFF2-40B4-BE49-F238E27FC236}">
                  <a16:creationId xmlns:a16="http://schemas.microsoft.com/office/drawing/2014/main" id="{30EA597F-6EFE-4E9B-84BD-CBD669FDB202}"/>
                </a:ext>
              </a:extLst>
            </p:cNvPr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2" name="矩形 2">
              <a:extLst>
                <a:ext uri="{FF2B5EF4-FFF2-40B4-BE49-F238E27FC236}">
                  <a16:creationId xmlns:a16="http://schemas.microsoft.com/office/drawing/2014/main" id="{EF69A437-344C-4DD9-A02D-4438D3CC8953}"/>
                </a:ext>
              </a:extLst>
            </p:cNvPr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3" name="矩形 2">
              <a:extLst>
                <a:ext uri="{FF2B5EF4-FFF2-40B4-BE49-F238E27FC236}">
                  <a16:creationId xmlns:a16="http://schemas.microsoft.com/office/drawing/2014/main" id="{D8A7B4C5-95EA-4E0C-B618-1E577D535CF2}"/>
                </a:ext>
              </a:extLst>
            </p:cNvPr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4" name="矩形 2">
              <a:extLst>
                <a:ext uri="{FF2B5EF4-FFF2-40B4-BE49-F238E27FC236}">
                  <a16:creationId xmlns:a16="http://schemas.microsoft.com/office/drawing/2014/main" id="{42A52867-2DBE-43C8-B34E-ABDE311E6DA0}"/>
                </a:ext>
              </a:extLst>
            </p:cNvPr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5" name="矩形 2">
              <a:extLst>
                <a:ext uri="{FF2B5EF4-FFF2-40B4-BE49-F238E27FC236}">
                  <a16:creationId xmlns:a16="http://schemas.microsoft.com/office/drawing/2014/main" id="{6E814A63-527A-4601-A8BD-E192BE5F4489}"/>
                </a:ext>
              </a:extLst>
            </p:cNvPr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6" name="矩形 2">
              <a:extLst>
                <a:ext uri="{FF2B5EF4-FFF2-40B4-BE49-F238E27FC236}">
                  <a16:creationId xmlns:a16="http://schemas.microsoft.com/office/drawing/2014/main" id="{58AC1EA3-9127-46E0-9866-F67B1E8242E0}"/>
                </a:ext>
              </a:extLst>
            </p:cNvPr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7" name="矩形 2">
              <a:extLst>
                <a:ext uri="{FF2B5EF4-FFF2-40B4-BE49-F238E27FC236}">
                  <a16:creationId xmlns:a16="http://schemas.microsoft.com/office/drawing/2014/main" id="{C5692BA5-EF45-40E9-B7D2-662AFDD02807}"/>
                </a:ext>
              </a:extLst>
            </p:cNvPr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8" name="矩形 2">
              <a:extLst>
                <a:ext uri="{FF2B5EF4-FFF2-40B4-BE49-F238E27FC236}">
                  <a16:creationId xmlns:a16="http://schemas.microsoft.com/office/drawing/2014/main" id="{CBE76EFC-AE6E-4879-B3F1-4C320470F822}"/>
                </a:ext>
              </a:extLst>
            </p:cNvPr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9" name="矩形 2">
              <a:extLst>
                <a:ext uri="{FF2B5EF4-FFF2-40B4-BE49-F238E27FC236}">
                  <a16:creationId xmlns:a16="http://schemas.microsoft.com/office/drawing/2014/main" id="{D107777E-9E2D-483D-A2AF-5688433BA0FF}"/>
                </a:ext>
              </a:extLst>
            </p:cNvPr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789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蓝绿格子风"/>
</p:tagLst>
</file>

<file path=ppt/theme/theme1.xml><?xml version="1.0" encoding="utf-8"?>
<a:theme xmlns:a="http://schemas.openxmlformats.org/drawingml/2006/main" name="Office 主题​​">
  <a:themeElements>
    <a:clrScheme name="自定义 2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867D98"/>
      </a:accent1>
      <a:accent2>
        <a:srgbClr val="C4CFD9"/>
      </a:accent2>
      <a:accent3>
        <a:srgbClr val="5ABE9E"/>
      </a:accent3>
      <a:accent4>
        <a:srgbClr val="ED6568"/>
      </a:accent4>
      <a:accent5>
        <a:srgbClr val="F9B46A"/>
      </a:accent5>
      <a:accent6>
        <a:srgbClr val="C5E7EB"/>
      </a:accent6>
      <a:hlink>
        <a:srgbClr val="867D98"/>
      </a:hlink>
      <a:folHlink>
        <a:srgbClr val="BFBFBF"/>
      </a:folHlink>
    </a:clrScheme>
    <a:fontScheme name="自定义 6">
      <a:majorFont>
        <a:latin typeface="Arial"/>
        <a:ea typeface="微软雅黑"/>
        <a:cs typeface=""/>
      </a:majorFont>
      <a:minorFont>
        <a:latin typeface="Arial Unicode MS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0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1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2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3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4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5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6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7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8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7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8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9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924</Words>
  <Application>Microsoft Office PowerPoint</Application>
  <PresentationFormat>如螢幕大小 (16:9)</PresentationFormat>
  <Paragraphs>90</Paragraphs>
  <Slides>18</Slides>
  <Notes>18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8" baseType="lpstr">
      <vt:lpstr>Arial Unicode MS</vt:lpstr>
      <vt:lpstr>微软雅黑</vt:lpstr>
      <vt:lpstr>黑体</vt:lpstr>
      <vt:lpstr>宋体</vt:lpstr>
      <vt:lpstr>標楷體</vt:lpstr>
      <vt:lpstr>Arial</vt:lpstr>
      <vt:lpstr>Calibri</vt:lpstr>
      <vt:lpstr>Times New Roman</vt:lpstr>
      <vt:lpstr>Wingdings 2</vt:lpstr>
      <vt:lpstr>Office 主题​​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仁 宋</cp:lastModifiedBy>
  <cp:revision>309</cp:revision>
  <dcterms:created xsi:type="dcterms:W3CDTF">2014-09-21T03:23:02Z</dcterms:created>
  <dcterms:modified xsi:type="dcterms:W3CDTF">2020-09-24T02:05:16Z</dcterms:modified>
</cp:coreProperties>
</file>